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8"/>
  </p:notesMasterIdLst>
  <p:sldIdLst>
    <p:sldId id="2147374481" r:id="rId3"/>
    <p:sldId id="2147374482" r:id="rId4"/>
    <p:sldId id="2147374483" r:id="rId5"/>
    <p:sldId id="2147374484" r:id="rId6"/>
    <p:sldId id="2147374485" r:id="rId7"/>
    <p:sldId id="2147374486" r:id="rId8"/>
    <p:sldId id="2147374487" r:id="rId9"/>
    <p:sldId id="2147374488" r:id="rId10"/>
    <p:sldId id="2147374489" r:id="rId11"/>
    <p:sldId id="2147374490" r:id="rId12"/>
    <p:sldId id="2147374491" r:id="rId13"/>
    <p:sldId id="2147374492" r:id="rId14"/>
    <p:sldId id="2147374493" r:id="rId15"/>
    <p:sldId id="2147374494" r:id="rId16"/>
    <p:sldId id="2147374495" r:id="rId17"/>
    <p:sldId id="2147374496" r:id="rId18"/>
    <p:sldId id="2147374497" r:id="rId19"/>
    <p:sldId id="2147374498" r:id="rId20"/>
    <p:sldId id="2147374499" r:id="rId21"/>
    <p:sldId id="2147374500" r:id="rId22"/>
    <p:sldId id="2147374501" r:id="rId23"/>
    <p:sldId id="2147374502" r:id="rId24"/>
    <p:sldId id="2147374503" r:id="rId25"/>
    <p:sldId id="2147374504" r:id="rId26"/>
    <p:sldId id="2147374505" r:id="rId27"/>
  </p:sldIdLst>
  <p:sldSz cx="12192000" cy="6858000"/>
  <p:notesSz cx="6858000" cy="9144000"/>
  <p:embeddedFontLst>
    <p:embeddedFont>
      <p:font typeface="Aptos Black" panose="020B0004020202020204" pitchFamily="34" charset="0"/>
      <p:bold r:id="rId29"/>
      <p:boldItalic r:id="rId30"/>
    </p:embeddedFont>
    <p:embeddedFont>
      <p:font typeface="Aptos ExtraBold" panose="020B0004020202020204" pitchFamily="34" charset="0"/>
      <p:bold r:id="rId31"/>
      <p:boldItalic r:id="rId32"/>
    </p:embeddedFont>
    <p:embeddedFont>
      <p:font typeface="Lexend Deca" panose="020B0604020202020204" charset="0"/>
      <p:regular r:id="rId33"/>
      <p:bold r:id="rId34"/>
    </p:embeddedFont>
    <p:embeddedFont>
      <p:font typeface="Oswald" panose="00000500000000000000" pitchFamily="2" charset="0"/>
      <p:regular r:id="rId35"/>
      <p:bold r:id="rId36"/>
    </p:embeddedFont>
    <p:embeddedFont>
      <p:font typeface="Verdana" panose="020B060403050404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jc0ULa8JRIqRhOVSAfqxhKjghZB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1F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015429-16E8-4DC2-B14E-79B3ED745207}" v="46" dt="2026-04-27T19:54:13.06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6"/>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eidy Zabala Medina" userId="5a45925f-7173-4065-a239-6be58cd331a1" providerId="ADAL" clId="{CE828481-7236-4A33-B14D-B33FDA6491BB}"/>
    <pc:docChg chg="undo custSel addSld delSld modSld sldOrd">
      <pc:chgData name="Mileidy Zabala Medina" userId="5a45925f-7173-4065-a239-6be58cd331a1" providerId="ADAL" clId="{CE828481-7236-4A33-B14D-B33FDA6491BB}" dt="2026-04-27T19:55:06.845" v="1364" actId="47"/>
      <pc:docMkLst>
        <pc:docMk/>
      </pc:docMkLst>
      <pc:sldChg chg="modSp del mod">
        <pc:chgData name="Mileidy Zabala Medina" userId="5a45925f-7173-4065-a239-6be58cd331a1" providerId="ADAL" clId="{CE828481-7236-4A33-B14D-B33FDA6491BB}" dt="2026-04-27T19:54:32.746" v="1335" actId="47"/>
        <pc:sldMkLst>
          <pc:docMk/>
          <pc:sldMk cId="0" sldId="257"/>
        </pc:sldMkLst>
        <pc:spChg chg="mod">
          <ac:chgData name="Mileidy Zabala Medina" userId="5a45925f-7173-4065-a239-6be58cd331a1" providerId="ADAL" clId="{CE828481-7236-4A33-B14D-B33FDA6491BB}" dt="2026-04-24T14:20:02.509" v="17" actId="20577"/>
          <ac:spMkLst>
            <pc:docMk/>
            <pc:sldMk cId="0" sldId="257"/>
            <ac:spMk id="97" creationId="{00000000-0000-0000-0000-000000000000}"/>
          </ac:spMkLst>
        </pc:spChg>
        <pc:spChg chg="mod">
          <ac:chgData name="Mileidy Zabala Medina" userId="5a45925f-7173-4065-a239-6be58cd331a1" providerId="ADAL" clId="{CE828481-7236-4A33-B14D-B33FDA6491BB}" dt="2026-04-24T14:21:55.351" v="40" actId="14100"/>
          <ac:spMkLst>
            <pc:docMk/>
            <pc:sldMk cId="0" sldId="257"/>
            <ac:spMk id="98" creationId="{00000000-0000-0000-0000-000000000000}"/>
          </ac:spMkLst>
        </pc:spChg>
      </pc:sldChg>
      <pc:sldChg chg="addSp delSp modSp del mod">
        <pc:chgData name="Mileidy Zabala Medina" userId="5a45925f-7173-4065-a239-6be58cd331a1" providerId="ADAL" clId="{CE828481-7236-4A33-B14D-B33FDA6491BB}" dt="2026-04-27T19:54:33.988" v="1336" actId="47"/>
        <pc:sldMkLst>
          <pc:docMk/>
          <pc:sldMk cId="0" sldId="258"/>
        </pc:sldMkLst>
        <pc:spChg chg="mod">
          <ac:chgData name="Mileidy Zabala Medina" userId="5a45925f-7173-4065-a239-6be58cd331a1" providerId="ADAL" clId="{CE828481-7236-4A33-B14D-B33FDA6491BB}" dt="2026-04-24T14:28:08.127" v="66" actId="1076"/>
          <ac:spMkLst>
            <pc:docMk/>
            <pc:sldMk cId="0" sldId="258"/>
            <ac:spMk id="112" creationId="{00000000-0000-0000-0000-000000000000}"/>
          </ac:spMkLst>
        </pc:spChg>
        <pc:spChg chg="mod">
          <ac:chgData name="Mileidy Zabala Medina" userId="5a45925f-7173-4065-a239-6be58cd331a1" providerId="ADAL" clId="{CE828481-7236-4A33-B14D-B33FDA6491BB}" dt="2026-04-24T14:28:15.703" v="68" actId="1076"/>
          <ac:spMkLst>
            <pc:docMk/>
            <pc:sldMk cId="0" sldId="258"/>
            <ac:spMk id="113" creationId="{00000000-0000-0000-0000-000000000000}"/>
          </ac:spMkLst>
        </pc:spChg>
        <pc:cxnChg chg="mod">
          <ac:chgData name="Mileidy Zabala Medina" userId="5a45925f-7173-4065-a239-6be58cd331a1" providerId="ADAL" clId="{CE828481-7236-4A33-B14D-B33FDA6491BB}" dt="2026-04-24T14:28:12.366" v="67" actId="1076"/>
          <ac:cxnSpMkLst>
            <pc:docMk/>
            <pc:sldMk cId="0" sldId="258"/>
            <ac:cxnSpMk id="114" creationId="{00000000-0000-0000-0000-000000000000}"/>
          </ac:cxnSpMkLst>
        </pc:cxnChg>
      </pc:sldChg>
      <pc:sldChg chg="addSp delSp modSp del mod">
        <pc:chgData name="Mileidy Zabala Medina" userId="5a45925f-7173-4065-a239-6be58cd331a1" providerId="ADAL" clId="{CE828481-7236-4A33-B14D-B33FDA6491BB}" dt="2026-04-27T19:54:35.210" v="1337" actId="47"/>
        <pc:sldMkLst>
          <pc:docMk/>
          <pc:sldMk cId="0" sldId="259"/>
        </pc:sldMkLst>
        <pc:spChg chg="mod">
          <ac:chgData name="Mileidy Zabala Medina" userId="5a45925f-7173-4065-a239-6be58cd331a1" providerId="ADAL" clId="{CE828481-7236-4A33-B14D-B33FDA6491BB}" dt="2026-04-24T14:29:08.392" v="102" actId="14100"/>
          <ac:spMkLst>
            <pc:docMk/>
            <pc:sldMk cId="0" sldId="259"/>
            <ac:spMk id="125" creationId="{00000000-0000-0000-0000-000000000000}"/>
          </ac:spMkLst>
        </pc:spChg>
        <pc:spChg chg="mod">
          <ac:chgData name="Mileidy Zabala Medina" userId="5a45925f-7173-4065-a239-6be58cd331a1" providerId="ADAL" clId="{CE828481-7236-4A33-B14D-B33FDA6491BB}" dt="2026-04-24T14:30:00.590" v="550" actId="14100"/>
          <ac:spMkLst>
            <pc:docMk/>
            <pc:sldMk cId="0" sldId="259"/>
            <ac:spMk id="126" creationId="{00000000-0000-0000-0000-000000000000}"/>
          </ac:spMkLst>
        </pc:spChg>
        <pc:picChg chg="add mod">
          <ac:chgData name="Mileidy Zabala Medina" userId="5a45925f-7173-4065-a239-6be58cd331a1" providerId="ADAL" clId="{CE828481-7236-4A33-B14D-B33FDA6491BB}" dt="2026-04-27T13:28:01.411" v="1278" actId="1076"/>
          <ac:picMkLst>
            <pc:docMk/>
            <pc:sldMk cId="0" sldId="259"/>
            <ac:picMk id="2" creationId="{E02644E9-7B64-C659-3C71-80BA590D56D4}"/>
          </ac:picMkLst>
        </pc:picChg>
        <pc:picChg chg="del">
          <ac:chgData name="Mileidy Zabala Medina" userId="5a45925f-7173-4065-a239-6be58cd331a1" providerId="ADAL" clId="{CE828481-7236-4A33-B14D-B33FDA6491BB}" dt="2026-04-27T13:27:53.945" v="1275" actId="478"/>
          <ac:picMkLst>
            <pc:docMk/>
            <pc:sldMk cId="0" sldId="259"/>
            <ac:picMk id="6" creationId="{6F44B8F0-CC9F-2DCF-4780-6BA88F6E4B75}"/>
          </ac:picMkLst>
        </pc:picChg>
      </pc:sldChg>
      <pc:sldChg chg="addSp delSp modSp del mod">
        <pc:chgData name="Mileidy Zabala Medina" userId="5a45925f-7173-4065-a239-6be58cd331a1" providerId="ADAL" clId="{CE828481-7236-4A33-B14D-B33FDA6491BB}" dt="2026-04-27T19:54:36.685" v="1339" actId="47"/>
        <pc:sldMkLst>
          <pc:docMk/>
          <pc:sldMk cId="0" sldId="260"/>
        </pc:sldMkLst>
        <pc:spChg chg="mod">
          <ac:chgData name="Mileidy Zabala Medina" userId="5a45925f-7173-4065-a239-6be58cd331a1" providerId="ADAL" clId="{CE828481-7236-4A33-B14D-B33FDA6491BB}" dt="2026-04-24T14:33:30.752" v="628" actId="14100"/>
          <ac:spMkLst>
            <pc:docMk/>
            <pc:sldMk cId="0" sldId="260"/>
            <ac:spMk id="140" creationId="{00000000-0000-0000-0000-000000000000}"/>
          </ac:spMkLst>
        </pc:spChg>
        <pc:spChg chg="mod">
          <ac:chgData name="Mileidy Zabala Medina" userId="5a45925f-7173-4065-a239-6be58cd331a1" providerId="ADAL" clId="{CE828481-7236-4A33-B14D-B33FDA6491BB}" dt="2026-04-27T13:04:43.747" v="1067" actId="20577"/>
          <ac:spMkLst>
            <pc:docMk/>
            <pc:sldMk cId="0" sldId="260"/>
            <ac:spMk id="141" creationId="{00000000-0000-0000-0000-000000000000}"/>
          </ac:spMkLst>
        </pc:spChg>
        <pc:graphicFrameChg chg="add mod modGraphic">
          <ac:chgData name="Mileidy Zabala Medina" userId="5a45925f-7173-4065-a239-6be58cd331a1" providerId="ADAL" clId="{CE828481-7236-4A33-B14D-B33FDA6491BB}" dt="2026-04-24T20:31:05.727" v="1062" actId="20577"/>
          <ac:graphicFrameMkLst>
            <pc:docMk/>
            <pc:sldMk cId="0" sldId="260"/>
            <ac:graphicFrameMk id="21" creationId="{FC43EBA1-53FC-AE33-AB2C-669D91AB0250}"/>
          </ac:graphicFrameMkLst>
        </pc:graphicFrameChg>
        <pc:picChg chg="mod">
          <ac:chgData name="Mileidy Zabala Medina" userId="5a45925f-7173-4065-a239-6be58cd331a1" providerId="ADAL" clId="{CE828481-7236-4A33-B14D-B33FDA6491BB}" dt="2026-04-24T19:43:20.713" v="890" actId="1076"/>
          <ac:picMkLst>
            <pc:docMk/>
            <pc:sldMk cId="0" sldId="260"/>
            <ac:picMk id="136" creationId="{00000000-0000-0000-0000-000000000000}"/>
          </ac:picMkLst>
        </pc:picChg>
      </pc:sldChg>
      <pc:sldChg chg="delSp modSp del mod">
        <pc:chgData name="Mileidy Zabala Medina" userId="5a45925f-7173-4065-a239-6be58cd331a1" providerId="ADAL" clId="{CE828481-7236-4A33-B14D-B33FDA6491BB}" dt="2026-04-27T19:54:37.690" v="1340" actId="47"/>
        <pc:sldMkLst>
          <pc:docMk/>
          <pc:sldMk cId="0" sldId="261"/>
        </pc:sldMkLst>
        <pc:spChg chg="mod">
          <ac:chgData name="Mileidy Zabala Medina" userId="5a45925f-7173-4065-a239-6be58cd331a1" providerId="ADAL" clId="{CE828481-7236-4A33-B14D-B33FDA6491BB}" dt="2026-04-24T15:30:51.921" v="836" actId="20577"/>
          <ac:spMkLst>
            <pc:docMk/>
            <pc:sldMk cId="0" sldId="261"/>
            <ac:spMk id="153" creationId="{00000000-0000-0000-0000-000000000000}"/>
          </ac:spMkLst>
        </pc:spChg>
        <pc:grpChg chg="mod">
          <ac:chgData name="Mileidy Zabala Medina" userId="5a45925f-7173-4065-a239-6be58cd331a1" providerId="ADAL" clId="{CE828481-7236-4A33-B14D-B33FDA6491BB}" dt="2026-04-24T15:31:05.356" v="839" actId="1076"/>
          <ac:grpSpMkLst>
            <pc:docMk/>
            <pc:sldMk cId="0" sldId="261"/>
            <ac:grpSpMk id="3" creationId="{0DA93C67-263F-938D-13F6-EBE5D6BA38DF}"/>
          </ac:grpSpMkLst>
        </pc:grpChg>
      </pc:sldChg>
      <pc:sldChg chg="addSp delSp modSp add del mod">
        <pc:chgData name="Mileidy Zabala Medina" userId="5a45925f-7173-4065-a239-6be58cd331a1" providerId="ADAL" clId="{CE828481-7236-4A33-B14D-B33FDA6491BB}" dt="2026-04-27T19:54:35.907" v="1338" actId="47"/>
        <pc:sldMkLst>
          <pc:docMk/>
          <pc:sldMk cId="120843844" sldId="263"/>
        </pc:sldMkLst>
        <pc:spChg chg="add del mod">
          <ac:chgData name="Mileidy Zabala Medina" userId="5a45925f-7173-4065-a239-6be58cd331a1" providerId="ADAL" clId="{CE828481-7236-4A33-B14D-B33FDA6491BB}" dt="2026-04-27T13:36:41.239" v="1322" actId="478"/>
          <ac:spMkLst>
            <pc:docMk/>
            <pc:sldMk cId="120843844" sldId="263"/>
            <ac:spMk id="2" creationId="{94441E93-6A2F-2572-23C4-A8CC66ED02FA}"/>
          </ac:spMkLst>
        </pc:spChg>
        <pc:spChg chg="add del mod">
          <ac:chgData name="Mileidy Zabala Medina" userId="5a45925f-7173-4065-a239-6be58cd331a1" providerId="ADAL" clId="{CE828481-7236-4A33-B14D-B33FDA6491BB}" dt="2026-04-27T13:37:01.022" v="1326" actId="21"/>
          <ac:spMkLst>
            <pc:docMk/>
            <pc:sldMk cId="120843844" sldId="263"/>
            <ac:spMk id="4" creationId="{876CC236-C0F6-17F5-6452-4EF6F421C522}"/>
          </ac:spMkLst>
        </pc:spChg>
        <pc:spChg chg="mod">
          <ac:chgData name="Mileidy Zabala Medina" userId="5a45925f-7173-4065-a239-6be58cd331a1" providerId="ADAL" clId="{CE828481-7236-4A33-B14D-B33FDA6491BB}" dt="2026-04-24T14:30:40.781" v="578"/>
          <ac:spMkLst>
            <pc:docMk/>
            <pc:sldMk cId="120843844" sldId="263"/>
            <ac:spMk id="125" creationId="{873330CB-A234-F99A-4CAB-05290AB589A2}"/>
          </ac:spMkLst>
        </pc:spChg>
        <pc:spChg chg="mod">
          <ac:chgData name="Mileidy Zabala Medina" userId="5a45925f-7173-4065-a239-6be58cd331a1" providerId="ADAL" clId="{CE828481-7236-4A33-B14D-B33FDA6491BB}" dt="2026-04-24T14:32:02.681" v="588" actId="14100"/>
          <ac:spMkLst>
            <pc:docMk/>
            <pc:sldMk cId="120843844" sldId="263"/>
            <ac:spMk id="126" creationId="{4C4D4AD0-BDD9-64F0-93FB-BAD588F06592}"/>
          </ac:spMkLst>
        </pc:spChg>
        <pc:picChg chg="mod">
          <ac:chgData name="Mileidy Zabala Medina" userId="5a45925f-7173-4065-a239-6be58cd331a1" providerId="ADAL" clId="{CE828481-7236-4A33-B14D-B33FDA6491BB}" dt="2026-04-27T13:37:18.729" v="1331" actId="14100"/>
          <ac:picMkLst>
            <pc:docMk/>
            <pc:sldMk cId="120843844" sldId="263"/>
            <ac:picMk id="3" creationId="{017C0B93-DAFC-C370-5940-678B792D6EDB}"/>
          </ac:picMkLst>
        </pc:picChg>
        <pc:picChg chg="add mod">
          <ac:chgData name="Mileidy Zabala Medina" userId="5a45925f-7173-4065-a239-6be58cd331a1" providerId="ADAL" clId="{CE828481-7236-4A33-B14D-B33FDA6491BB}" dt="2026-04-27T13:37:14.601" v="1330" actId="14100"/>
          <ac:picMkLst>
            <pc:docMk/>
            <pc:sldMk cId="120843844" sldId="263"/>
            <ac:picMk id="5" creationId="{89898C09-75C6-3A4D-D6F2-5D3D43597F71}"/>
          </ac:picMkLst>
        </pc:picChg>
        <pc:picChg chg="del">
          <ac:chgData name="Mileidy Zabala Medina" userId="5a45925f-7173-4065-a239-6be58cd331a1" providerId="ADAL" clId="{CE828481-7236-4A33-B14D-B33FDA6491BB}" dt="2026-04-27T13:36:37.121" v="1320" actId="478"/>
          <ac:picMkLst>
            <pc:docMk/>
            <pc:sldMk cId="120843844" sldId="263"/>
            <ac:picMk id="6" creationId="{6B49E19F-D794-0645-8E44-9AF727A3CB9C}"/>
          </ac:picMkLst>
        </pc:picChg>
        <pc:picChg chg="add mod">
          <ac:chgData name="Mileidy Zabala Medina" userId="5a45925f-7173-4065-a239-6be58cd331a1" providerId="ADAL" clId="{CE828481-7236-4A33-B14D-B33FDA6491BB}" dt="2026-04-27T13:37:02.858" v="1327"/>
          <ac:picMkLst>
            <pc:docMk/>
            <pc:sldMk cId="120843844" sldId="263"/>
            <ac:picMk id="11" creationId="{F44A306C-C975-8B5B-B90B-23B20EA71F03}"/>
          </ac:picMkLst>
        </pc:picChg>
      </pc:sldChg>
      <pc:sldChg chg="addSp delSp modSp add del mod ord">
        <pc:chgData name="Mileidy Zabala Medina" userId="5a45925f-7173-4065-a239-6be58cd331a1" providerId="ADAL" clId="{CE828481-7236-4A33-B14D-B33FDA6491BB}" dt="2026-04-27T19:54:38.665" v="1341" actId="47"/>
        <pc:sldMkLst>
          <pc:docMk/>
          <pc:sldMk cId="3575380285" sldId="264"/>
        </pc:sldMkLst>
        <pc:spChg chg="mod">
          <ac:chgData name="Mileidy Zabala Medina" userId="5a45925f-7173-4065-a239-6be58cd331a1" providerId="ADAL" clId="{CE828481-7236-4A33-B14D-B33FDA6491BB}" dt="2026-04-24T19:47:45.498" v="953" actId="1076"/>
          <ac:spMkLst>
            <pc:docMk/>
            <pc:sldMk cId="3575380285" sldId="264"/>
            <ac:spMk id="140" creationId="{CC76A7E1-5B99-DB2F-10F9-45F043D7421F}"/>
          </ac:spMkLst>
        </pc:spChg>
        <pc:grpChg chg="mod">
          <ac:chgData name="Mileidy Zabala Medina" userId="5a45925f-7173-4065-a239-6be58cd331a1" providerId="ADAL" clId="{CE828481-7236-4A33-B14D-B33FDA6491BB}" dt="2026-04-24T19:47:51.441" v="954" actId="1076"/>
          <ac:grpSpMkLst>
            <pc:docMk/>
            <pc:sldMk cId="3575380285" sldId="264"/>
            <ac:grpSpMk id="9" creationId="{C946869F-9B82-22F7-9345-04B44B72AD53}"/>
          </ac:grpSpMkLst>
        </pc:grpChg>
        <pc:graphicFrameChg chg="add mod modGraphic">
          <ac:chgData name="Mileidy Zabala Medina" userId="5a45925f-7173-4065-a239-6be58cd331a1" providerId="ADAL" clId="{CE828481-7236-4A33-B14D-B33FDA6491BB}" dt="2026-04-24T20:10:13.901" v="1054" actId="255"/>
          <ac:graphicFrameMkLst>
            <pc:docMk/>
            <pc:sldMk cId="3575380285" sldId="264"/>
            <ac:graphicFrameMk id="5" creationId="{2D641CF5-A07C-3CEE-4C4F-C33B282280D2}"/>
          </ac:graphicFrameMkLst>
        </pc:graphicFrameChg>
        <pc:picChg chg="mod">
          <ac:chgData name="Mileidy Zabala Medina" userId="5a45925f-7173-4065-a239-6be58cd331a1" providerId="ADAL" clId="{CE828481-7236-4A33-B14D-B33FDA6491BB}" dt="2026-04-24T19:43:41.474" v="892" actId="1076"/>
          <ac:picMkLst>
            <pc:docMk/>
            <pc:sldMk cId="3575380285" sldId="264"/>
            <ac:picMk id="136" creationId="{195C4A6A-C8C1-570A-5215-C57723C1D94B}"/>
          </ac:picMkLst>
        </pc:picChg>
      </pc:sldChg>
      <pc:sldChg chg="addSp delSp modSp add del mod">
        <pc:chgData name="Mileidy Zabala Medina" userId="5a45925f-7173-4065-a239-6be58cd331a1" providerId="ADAL" clId="{CE828481-7236-4A33-B14D-B33FDA6491BB}" dt="2026-04-27T19:54:50.466" v="1342" actId="47"/>
        <pc:sldMkLst>
          <pc:docMk/>
          <pc:sldMk cId="1060541444" sldId="265"/>
        </pc:sldMkLst>
        <pc:graphicFrameChg chg="add mod modGraphic">
          <ac:chgData name="Mileidy Zabala Medina" userId="5a45925f-7173-4065-a239-6be58cd331a1" providerId="ADAL" clId="{CE828481-7236-4A33-B14D-B33FDA6491BB}" dt="2026-04-24T19:53:22.792" v="976" actId="1076"/>
          <ac:graphicFrameMkLst>
            <pc:docMk/>
            <pc:sldMk cId="1060541444" sldId="265"/>
            <ac:graphicFrameMk id="2" creationId="{411EEBC4-0DAE-E4E3-45A5-4EBAA4DE753D}"/>
          </ac:graphicFrameMkLst>
        </pc:graphicFrameChg>
      </pc:sldChg>
      <pc:sldChg chg="addSp delSp modSp add del mod">
        <pc:chgData name="Mileidy Zabala Medina" userId="5a45925f-7173-4065-a239-6be58cd331a1" providerId="ADAL" clId="{CE828481-7236-4A33-B14D-B33FDA6491BB}" dt="2026-04-27T19:54:51.319" v="1343" actId="47"/>
        <pc:sldMkLst>
          <pc:docMk/>
          <pc:sldMk cId="2171777817" sldId="266"/>
        </pc:sldMkLst>
        <pc:graphicFrameChg chg="add mod modGraphic">
          <ac:chgData name="Mileidy Zabala Medina" userId="5a45925f-7173-4065-a239-6be58cd331a1" providerId="ADAL" clId="{CE828481-7236-4A33-B14D-B33FDA6491BB}" dt="2026-04-24T19:55:16.103" v="991" actId="14100"/>
          <ac:graphicFrameMkLst>
            <pc:docMk/>
            <pc:sldMk cId="2171777817" sldId="266"/>
            <ac:graphicFrameMk id="4" creationId="{320179A2-969A-3873-971D-178E0C761CDB}"/>
          </ac:graphicFrameMkLst>
        </pc:graphicFrameChg>
      </pc:sldChg>
      <pc:sldChg chg="addSp delSp modSp add del mod ord">
        <pc:chgData name="Mileidy Zabala Medina" userId="5a45925f-7173-4065-a239-6be58cd331a1" providerId="ADAL" clId="{CE828481-7236-4A33-B14D-B33FDA6491BB}" dt="2026-04-27T19:54:52.233" v="1344" actId="47"/>
        <pc:sldMkLst>
          <pc:docMk/>
          <pc:sldMk cId="1525806090" sldId="267"/>
        </pc:sldMkLst>
        <pc:spChg chg="mod">
          <ac:chgData name="Mileidy Zabala Medina" userId="5a45925f-7173-4065-a239-6be58cd331a1" providerId="ADAL" clId="{CE828481-7236-4A33-B14D-B33FDA6491BB}" dt="2026-04-27T13:08:34.257" v="1088" actId="20577"/>
          <ac:spMkLst>
            <pc:docMk/>
            <pc:sldMk cId="1525806090" sldId="267"/>
            <ac:spMk id="153" creationId="{349A65ED-4CB1-7DFC-35BC-D4324016FE0D}"/>
          </ac:spMkLst>
        </pc:spChg>
        <pc:grpChg chg="mod">
          <ac:chgData name="Mileidy Zabala Medina" userId="5a45925f-7173-4065-a239-6be58cd331a1" providerId="ADAL" clId="{CE828481-7236-4A33-B14D-B33FDA6491BB}" dt="2026-04-27T13:08:31.999" v="1087" actId="1076"/>
          <ac:grpSpMkLst>
            <pc:docMk/>
            <pc:sldMk cId="1525806090" sldId="267"/>
            <ac:grpSpMk id="3" creationId="{8B96EEC6-A46F-F7E8-9F24-CBE3EB6034A4}"/>
          </ac:grpSpMkLst>
        </pc:grpChg>
        <pc:picChg chg="add del mod">
          <ac:chgData name="Mileidy Zabala Medina" userId="5a45925f-7173-4065-a239-6be58cd331a1" providerId="ADAL" clId="{CE828481-7236-4A33-B14D-B33FDA6491BB}" dt="2026-04-27T13:08:23.676" v="1085" actId="1076"/>
          <ac:picMkLst>
            <pc:docMk/>
            <pc:sldMk cId="1525806090" sldId="267"/>
            <ac:picMk id="6" creationId="{B0F37C22-463D-AA5E-5691-943627750BCD}"/>
          </ac:picMkLst>
        </pc:picChg>
      </pc:sldChg>
      <pc:sldChg chg="addSp delSp modSp add del mod">
        <pc:chgData name="Mileidy Zabala Medina" userId="5a45925f-7173-4065-a239-6be58cd331a1" providerId="ADAL" clId="{CE828481-7236-4A33-B14D-B33FDA6491BB}" dt="2026-04-27T19:54:53.107" v="1345" actId="47"/>
        <pc:sldMkLst>
          <pc:docMk/>
          <pc:sldMk cId="4122770823" sldId="268"/>
        </pc:sldMkLst>
        <pc:spChg chg="add mod">
          <ac:chgData name="Mileidy Zabala Medina" userId="5a45925f-7173-4065-a239-6be58cd331a1" providerId="ADAL" clId="{CE828481-7236-4A33-B14D-B33FDA6491BB}" dt="2026-04-27T13:10:23.432" v="1092"/>
          <ac:spMkLst>
            <pc:docMk/>
            <pc:sldMk cId="4122770823" sldId="268"/>
            <ac:spMk id="2" creationId="{70249593-70E8-E8F1-07BD-FAA119DAB972}"/>
          </ac:spMkLst>
        </pc:spChg>
        <pc:spChg chg="add mod">
          <ac:chgData name="Mileidy Zabala Medina" userId="5a45925f-7173-4065-a239-6be58cd331a1" providerId="ADAL" clId="{CE828481-7236-4A33-B14D-B33FDA6491BB}" dt="2026-04-27T13:10:23.432" v="1092"/>
          <ac:spMkLst>
            <pc:docMk/>
            <pc:sldMk cId="4122770823" sldId="268"/>
            <ac:spMk id="7" creationId="{4AF80A90-4B33-A885-C6AB-947EA6187335}"/>
          </ac:spMkLst>
        </pc:spChg>
        <pc:spChg chg="add mod">
          <ac:chgData name="Mileidy Zabala Medina" userId="5a45925f-7173-4065-a239-6be58cd331a1" providerId="ADAL" clId="{CE828481-7236-4A33-B14D-B33FDA6491BB}" dt="2026-04-27T13:10:23.432" v="1092"/>
          <ac:spMkLst>
            <pc:docMk/>
            <pc:sldMk cId="4122770823" sldId="268"/>
            <ac:spMk id="8" creationId="{93262812-CFFA-7CD8-F993-6F7D808AECAF}"/>
          </ac:spMkLst>
        </pc:spChg>
        <pc:spChg chg="add mod">
          <ac:chgData name="Mileidy Zabala Medina" userId="5a45925f-7173-4065-a239-6be58cd331a1" providerId="ADAL" clId="{CE828481-7236-4A33-B14D-B33FDA6491BB}" dt="2026-04-27T13:10:23.432" v="1092"/>
          <ac:spMkLst>
            <pc:docMk/>
            <pc:sldMk cId="4122770823" sldId="268"/>
            <ac:spMk id="12" creationId="{044781DC-6CFD-7B45-27EF-2E2501620C90}"/>
          </ac:spMkLst>
        </pc:spChg>
        <pc:spChg chg="add mod">
          <ac:chgData name="Mileidy Zabala Medina" userId="5a45925f-7173-4065-a239-6be58cd331a1" providerId="ADAL" clId="{CE828481-7236-4A33-B14D-B33FDA6491BB}" dt="2026-04-27T13:10:23.432" v="1092"/>
          <ac:spMkLst>
            <pc:docMk/>
            <pc:sldMk cId="4122770823" sldId="268"/>
            <ac:spMk id="13" creationId="{2B8659B3-3FE4-3B9B-669E-20762107084B}"/>
          </ac:spMkLst>
        </pc:spChg>
        <pc:spChg chg="add mod">
          <ac:chgData name="Mileidy Zabala Medina" userId="5a45925f-7173-4065-a239-6be58cd331a1" providerId="ADAL" clId="{CE828481-7236-4A33-B14D-B33FDA6491BB}" dt="2026-04-27T13:10:23.432" v="1092"/>
          <ac:spMkLst>
            <pc:docMk/>
            <pc:sldMk cId="4122770823" sldId="268"/>
            <ac:spMk id="14" creationId="{1B870C58-86D2-3CF2-8E44-E3703D72C41C}"/>
          </ac:spMkLst>
        </pc:spChg>
        <pc:spChg chg="add mod">
          <ac:chgData name="Mileidy Zabala Medina" userId="5a45925f-7173-4065-a239-6be58cd331a1" providerId="ADAL" clId="{CE828481-7236-4A33-B14D-B33FDA6491BB}" dt="2026-04-27T13:10:23.432" v="1092"/>
          <ac:spMkLst>
            <pc:docMk/>
            <pc:sldMk cId="4122770823" sldId="268"/>
            <ac:spMk id="19" creationId="{FC1FB3CA-E934-2664-2031-F49A4EF0535B}"/>
          </ac:spMkLst>
        </pc:spChg>
        <pc:spChg chg="add mod">
          <ac:chgData name="Mileidy Zabala Medina" userId="5a45925f-7173-4065-a239-6be58cd331a1" providerId="ADAL" clId="{CE828481-7236-4A33-B14D-B33FDA6491BB}" dt="2026-04-27T13:10:23.432" v="1092"/>
          <ac:spMkLst>
            <pc:docMk/>
            <pc:sldMk cId="4122770823" sldId="268"/>
            <ac:spMk id="20" creationId="{1F79AB81-DFEE-FBEA-5B3A-5AA7149A8EC2}"/>
          </ac:spMkLst>
        </pc:spChg>
        <pc:spChg chg="add mod">
          <ac:chgData name="Mileidy Zabala Medina" userId="5a45925f-7173-4065-a239-6be58cd331a1" providerId="ADAL" clId="{CE828481-7236-4A33-B14D-B33FDA6491BB}" dt="2026-04-27T13:10:23.432" v="1092"/>
          <ac:spMkLst>
            <pc:docMk/>
            <pc:sldMk cId="4122770823" sldId="268"/>
            <ac:spMk id="25" creationId="{B4FC11EE-6178-2E3F-4669-2D4E59E436A1}"/>
          </ac:spMkLst>
        </pc:spChg>
        <pc:spChg chg="add mod">
          <ac:chgData name="Mileidy Zabala Medina" userId="5a45925f-7173-4065-a239-6be58cd331a1" providerId="ADAL" clId="{CE828481-7236-4A33-B14D-B33FDA6491BB}" dt="2026-04-27T13:10:23.432" v="1092"/>
          <ac:spMkLst>
            <pc:docMk/>
            <pc:sldMk cId="4122770823" sldId="268"/>
            <ac:spMk id="26" creationId="{340A8E87-58FE-A0E3-998B-E9496EF26054}"/>
          </ac:spMkLst>
        </pc:spChg>
        <pc:spChg chg="add mod">
          <ac:chgData name="Mileidy Zabala Medina" userId="5a45925f-7173-4065-a239-6be58cd331a1" providerId="ADAL" clId="{CE828481-7236-4A33-B14D-B33FDA6491BB}" dt="2026-04-27T13:10:53.650" v="1100" actId="1076"/>
          <ac:spMkLst>
            <pc:docMk/>
            <pc:sldMk cId="4122770823" sldId="268"/>
            <ac:spMk id="31" creationId="{BD653B02-8DF0-7809-BF2F-BE2CA09148A8}"/>
          </ac:spMkLst>
        </pc:spChg>
        <pc:spChg chg="add mod">
          <ac:chgData name="Mileidy Zabala Medina" userId="5a45925f-7173-4065-a239-6be58cd331a1" providerId="ADAL" clId="{CE828481-7236-4A33-B14D-B33FDA6491BB}" dt="2026-04-27T13:10:53.650" v="1100" actId="1076"/>
          <ac:spMkLst>
            <pc:docMk/>
            <pc:sldMk cId="4122770823" sldId="268"/>
            <ac:spMk id="33" creationId="{6CA326B6-0986-2670-B5F7-01580DC04F48}"/>
          </ac:spMkLst>
        </pc:spChg>
        <pc:spChg chg="mod">
          <ac:chgData name="Mileidy Zabala Medina" userId="5a45925f-7173-4065-a239-6be58cd331a1" providerId="ADAL" clId="{CE828481-7236-4A33-B14D-B33FDA6491BB}" dt="2026-04-27T13:10:53.650" v="1100" actId="1076"/>
          <ac:spMkLst>
            <pc:docMk/>
            <pc:sldMk cId="4122770823" sldId="268"/>
            <ac:spMk id="35" creationId="{EFAE836A-4FEA-2218-D15C-4422AFA43887}"/>
          </ac:spMkLst>
        </pc:spChg>
        <pc:spChg chg="add mod">
          <ac:chgData name="Mileidy Zabala Medina" userId="5a45925f-7173-4065-a239-6be58cd331a1" providerId="ADAL" clId="{CE828481-7236-4A33-B14D-B33FDA6491BB}" dt="2026-04-27T13:10:35.372" v="1093"/>
          <ac:spMkLst>
            <pc:docMk/>
            <pc:sldMk cId="4122770823" sldId="268"/>
            <ac:spMk id="36" creationId="{4F77A2B5-E335-A0AF-4739-68142716901B}"/>
          </ac:spMkLst>
        </pc:spChg>
        <pc:spChg chg="add mod">
          <ac:chgData name="Mileidy Zabala Medina" userId="5a45925f-7173-4065-a239-6be58cd331a1" providerId="ADAL" clId="{CE828481-7236-4A33-B14D-B33FDA6491BB}" dt="2026-04-27T13:10:53.650" v="1100" actId="1076"/>
          <ac:spMkLst>
            <pc:docMk/>
            <pc:sldMk cId="4122770823" sldId="268"/>
            <ac:spMk id="37" creationId="{00F5FAC6-D587-651F-AB95-E624A62DB9EE}"/>
          </ac:spMkLst>
        </pc:spChg>
        <pc:spChg chg="add mod">
          <ac:chgData name="Mileidy Zabala Medina" userId="5a45925f-7173-4065-a239-6be58cd331a1" providerId="ADAL" clId="{CE828481-7236-4A33-B14D-B33FDA6491BB}" dt="2026-04-27T13:12:23.925" v="1108" actId="1076"/>
          <ac:spMkLst>
            <pc:docMk/>
            <pc:sldMk cId="4122770823" sldId="268"/>
            <ac:spMk id="38" creationId="{CCCEAF02-2A5F-24F9-61D2-E7D11D00162F}"/>
          </ac:spMkLst>
        </pc:spChg>
        <pc:spChg chg="mod">
          <ac:chgData name="Mileidy Zabala Medina" userId="5a45925f-7173-4065-a239-6be58cd331a1" providerId="ADAL" clId="{CE828481-7236-4A33-B14D-B33FDA6491BB}" dt="2026-04-27T13:12:23.925" v="1108" actId="1076"/>
          <ac:spMkLst>
            <pc:docMk/>
            <pc:sldMk cId="4122770823" sldId="268"/>
            <ac:spMk id="39" creationId="{D2225CA1-CB5E-2065-CC09-E0FF8F65AB3E}"/>
          </ac:spMkLst>
        </pc:spChg>
        <pc:spChg chg="mod">
          <ac:chgData name="Mileidy Zabala Medina" userId="5a45925f-7173-4065-a239-6be58cd331a1" providerId="ADAL" clId="{CE828481-7236-4A33-B14D-B33FDA6491BB}" dt="2026-04-27T13:12:23.925" v="1108" actId="1076"/>
          <ac:spMkLst>
            <pc:docMk/>
            <pc:sldMk cId="4122770823" sldId="268"/>
            <ac:spMk id="40" creationId="{FC87E02D-0BDD-F879-2105-4CDC91C8F732}"/>
          </ac:spMkLst>
        </pc:spChg>
        <pc:spChg chg="add mod">
          <ac:chgData name="Mileidy Zabala Medina" userId="5a45925f-7173-4065-a239-6be58cd331a1" providerId="ADAL" clId="{CE828481-7236-4A33-B14D-B33FDA6491BB}" dt="2026-04-27T13:12:42.981" v="1129" actId="20577"/>
          <ac:spMkLst>
            <pc:docMk/>
            <pc:sldMk cId="4122770823" sldId="268"/>
            <ac:spMk id="41" creationId="{9F770A9B-F73C-4071-3CB9-6FB328F649AC}"/>
          </ac:spMkLst>
        </pc:spChg>
        <pc:spChg chg="mod">
          <ac:chgData name="Mileidy Zabala Medina" userId="5a45925f-7173-4065-a239-6be58cd331a1" providerId="ADAL" clId="{CE828481-7236-4A33-B14D-B33FDA6491BB}" dt="2026-04-27T13:13:00.195" v="1130" actId="1076"/>
          <ac:spMkLst>
            <pc:docMk/>
            <pc:sldMk cId="4122770823" sldId="268"/>
            <ac:spMk id="42" creationId="{15AF1824-55A2-4D4F-7F33-3C77DFD74063}"/>
          </ac:spMkLst>
        </pc:spChg>
        <pc:spChg chg="add mod">
          <ac:chgData name="Mileidy Zabala Medina" userId="5a45925f-7173-4065-a239-6be58cd331a1" providerId="ADAL" clId="{CE828481-7236-4A33-B14D-B33FDA6491BB}" dt="2026-04-27T13:10:35.372" v="1093"/>
          <ac:spMkLst>
            <pc:docMk/>
            <pc:sldMk cId="4122770823" sldId="268"/>
            <ac:spMk id="44" creationId="{11640DFF-856B-6ADF-06F6-A38E8A01CBF2}"/>
          </ac:spMkLst>
        </pc:spChg>
        <pc:spChg chg="add mod">
          <ac:chgData name="Mileidy Zabala Medina" userId="5a45925f-7173-4065-a239-6be58cd331a1" providerId="ADAL" clId="{CE828481-7236-4A33-B14D-B33FDA6491BB}" dt="2026-04-27T13:10:35.372" v="1093"/>
          <ac:spMkLst>
            <pc:docMk/>
            <pc:sldMk cId="4122770823" sldId="268"/>
            <ac:spMk id="48" creationId="{CFE72D08-1FFA-B25B-F483-58D5A6F74675}"/>
          </ac:spMkLst>
        </pc:spChg>
        <pc:spChg chg="add mod">
          <ac:chgData name="Mileidy Zabala Medina" userId="5a45925f-7173-4065-a239-6be58cd331a1" providerId="ADAL" clId="{CE828481-7236-4A33-B14D-B33FDA6491BB}" dt="2026-04-27T13:10:35.372" v="1093"/>
          <ac:spMkLst>
            <pc:docMk/>
            <pc:sldMk cId="4122770823" sldId="268"/>
            <ac:spMk id="50" creationId="{8265E662-5581-D4FD-8943-ACF8C14CB14F}"/>
          </ac:spMkLst>
        </pc:spChg>
        <pc:spChg chg="add mod">
          <ac:chgData name="Mileidy Zabala Medina" userId="5a45925f-7173-4065-a239-6be58cd331a1" providerId="ADAL" clId="{CE828481-7236-4A33-B14D-B33FDA6491BB}" dt="2026-04-27T13:10:35.372" v="1093"/>
          <ac:spMkLst>
            <pc:docMk/>
            <pc:sldMk cId="4122770823" sldId="268"/>
            <ac:spMk id="51" creationId="{36D58E14-2FEF-E6E9-E6A9-411D24A864E4}"/>
          </ac:spMkLst>
        </pc:spChg>
        <pc:spChg chg="mod">
          <ac:chgData name="Mileidy Zabala Medina" userId="5a45925f-7173-4065-a239-6be58cd331a1" providerId="ADAL" clId="{CE828481-7236-4A33-B14D-B33FDA6491BB}" dt="2026-04-27T13:09:32.074" v="1090" actId="255"/>
          <ac:spMkLst>
            <pc:docMk/>
            <pc:sldMk cId="4122770823" sldId="268"/>
            <ac:spMk id="140" creationId="{68497521-2677-DB98-2B0B-184488BE43C7}"/>
          </ac:spMkLst>
        </pc:spChg>
        <pc:grpChg chg="mod">
          <ac:chgData name="Mileidy Zabala Medina" userId="5a45925f-7173-4065-a239-6be58cd331a1" providerId="ADAL" clId="{CE828481-7236-4A33-B14D-B33FDA6491BB}" dt="2026-04-27T13:09:35.108" v="1091" actId="1076"/>
          <ac:grpSpMkLst>
            <pc:docMk/>
            <pc:sldMk cId="4122770823" sldId="268"/>
            <ac:grpSpMk id="9" creationId="{7EC0056E-9751-E362-0841-7F2D21394AC5}"/>
          </ac:grpSpMkLst>
        </pc:grpChg>
        <pc:graphicFrameChg chg="del modGraphic">
          <ac:chgData name="Mileidy Zabala Medina" userId="5a45925f-7173-4065-a239-6be58cd331a1" providerId="ADAL" clId="{CE828481-7236-4A33-B14D-B33FDA6491BB}" dt="2026-04-27T13:06:54.832" v="1072" actId="478"/>
          <ac:graphicFrameMkLst>
            <pc:docMk/>
            <pc:sldMk cId="4122770823" sldId="268"/>
            <ac:graphicFrameMk id="4" creationId="{320D5138-971A-E20A-5D3E-EEDE0890EADA}"/>
          </ac:graphicFrameMkLst>
        </pc:graphicFrameChg>
        <pc:graphicFrameChg chg="del">
          <ac:chgData name="Mileidy Zabala Medina" userId="5a45925f-7173-4065-a239-6be58cd331a1" providerId="ADAL" clId="{CE828481-7236-4A33-B14D-B33FDA6491BB}" dt="2026-04-27T13:11:46.542" v="1101" actId="478"/>
          <ac:graphicFrameMkLst>
            <pc:docMk/>
            <pc:sldMk cId="4122770823" sldId="268"/>
            <ac:graphicFrameMk id="52" creationId="{DD0B7DD8-FFCE-8F91-CC1A-2CA0CD5A68B2}"/>
          </ac:graphicFrameMkLst>
        </pc:graphicFrameChg>
        <pc:graphicFrameChg chg="add mod modGraphic">
          <ac:chgData name="Mileidy Zabala Medina" userId="5a45925f-7173-4065-a239-6be58cd331a1" providerId="ADAL" clId="{CE828481-7236-4A33-B14D-B33FDA6491BB}" dt="2026-04-27T13:12:11.724" v="1107" actId="1076"/>
          <ac:graphicFrameMkLst>
            <pc:docMk/>
            <pc:sldMk cId="4122770823" sldId="268"/>
            <ac:graphicFrameMk id="55" creationId="{9FD8955A-3157-6E40-B5FE-298258D6566E}"/>
          </ac:graphicFrameMkLst>
        </pc:graphicFrameChg>
        <pc:picChg chg="add mod">
          <ac:chgData name="Mileidy Zabala Medina" userId="5a45925f-7173-4065-a239-6be58cd331a1" providerId="ADAL" clId="{CE828481-7236-4A33-B14D-B33FDA6491BB}" dt="2026-04-27T13:18:21.711" v="1160" actId="1076"/>
          <ac:picMkLst>
            <pc:docMk/>
            <pc:sldMk cId="4122770823" sldId="268"/>
            <ac:picMk id="56" creationId="{C76180C5-7B76-0832-825D-6015F0A97B30}"/>
          </ac:picMkLst>
        </pc:picChg>
        <pc:picChg chg="mod">
          <ac:chgData name="Mileidy Zabala Medina" userId="5a45925f-7173-4065-a239-6be58cd331a1" providerId="ADAL" clId="{CE828481-7236-4A33-B14D-B33FDA6491BB}" dt="2026-04-27T13:10:53.650" v="1100" actId="1076"/>
          <ac:picMkLst>
            <pc:docMk/>
            <pc:sldMk cId="4122770823" sldId="268"/>
            <ac:picMk id="136" creationId="{F10D4A66-172B-9933-45B5-5D0DDF62DB6F}"/>
          </ac:picMkLst>
        </pc:picChg>
      </pc:sldChg>
      <pc:sldChg chg="addSp delSp modSp add del mod">
        <pc:chgData name="Mileidy Zabala Medina" userId="5a45925f-7173-4065-a239-6be58cd331a1" providerId="ADAL" clId="{CE828481-7236-4A33-B14D-B33FDA6491BB}" dt="2026-04-27T19:54:54.318" v="1346" actId="47"/>
        <pc:sldMkLst>
          <pc:docMk/>
          <pc:sldMk cId="1289355046" sldId="269"/>
        </pc:sldMkLst>
        <pc:spChg chg="add mod">
          <ac:chgData name="Mileidy Zabala Medina" userId="5a45925f-7173-4065-a239-6be58cd331a1" providerId="ADAL" clId="{CE828481-7236-4A33-B14D-B33FDA6491BB}" dt="2026-04-27T13:14:26.631" v="1141" actId="1076"/>
          <ac:spMkLst>
            <pc:docMk/>
            <pc:sldMk cId="1289355046" sldId="269"/>
            <ac:spMk id="4" creationId="{B70980C7-FAEB-7357-16D7-160BB6B78694}"/>
          </ac:spMkLst>
        </pc:spChg>
        <pc:spChg chg="add mod">
          <ac:chgData name="Mileidy Zabala Medina" userId="5a45925f-7173-4065-a239-6be58cd331a1" providerId="ADAL" clId="{CE828481-7236-4A33-B14D-B33FDA6491BB}" dt="2026-04-27T13:14:26.631" v="1141" actId="1076"/>
          <ac:spMkLst>
            <pc:docMk/>
            <pc:sldMk cId="1289355046" sldId="269"/>
            <ac:spMk id="7" creationId="{4E4BCBD6-B418-C1FB-EC58-E4F3DDF1C653}"/>
          </ac:spMkLst>
        </pc:spChg>
        <pc:spChg chg="add mod">
          <ac:chgData name="Mileidy Zabala Medina" userId="5a45925f-7173-4065-a239-6be58cd331a1" providerId="ADAL" clId="{CE828481-7236-4A33-B14D-B33FDA6491BB}" dt="2026-04-27T13:14:26.631" v="1141" actId="1076"/>
          <ac:spMkLst>
            <pc:docMk/>
            <pc:sldMk cId="1289355046" sldId="269"/>
            <ac:spMk id="8" creationId="{DAAE2854-0F79-47FD-93BC-0FE9BAF38C14}"/>
          </ac:spMkLst>
        </pc:spChg>
        <pc:spChg chg="add mod">
          <ac:chgData name="Mileidy Zabala Medina" userId="5a45925f-7173-4065-a239-6be58cd331a1" providerId="ADAL" clId="{CE828481-7236-4A33-B14D-B33FDA6491BB}" dt="2026-04-27T13:14:33.509" v="1144" actId="6549"/>
          <ac:spMkLst>
            <pc:docMk/>
            <pc:sldMk cId="1289355046" sldId="269"/>
            <ac:spMk id="13" creationId="{D7DFA78B-2692-F081-E2D9-E9E15EF603F0}"/>
          </ac:spMkLst>
        </pc:spChg>
        <pc:spChg chg="add mod">
          <ac:chgData name="Mileidy Zabala Medina" userId="5a45925f-7173-4065-a239-6be58cd331a1" providerId="ADAL" clId="{CE828481-7236-4A33-B14D-B33FDA6491BB}" dt="2026-04-27T13:14:26.631" v="1141" actId="1076"/>
          <ac:spMkLst>
            <pc:docMk/>
            <pc:sldMk cId="1289355046" sldId="269"/>
            <ac:spMk id="14" creationId="{E4871BD2-DD4D-54CC-A9D2-F03BF2E53E24}"/>
          </ac:spMkLst>
        </pc:spChg>
        <pc:spChg chg="add mod">
          <ac:chgData name="Mileidy Zabala Medina" userId="5a45925f-7173-4065-a239-6be58cd331a1" providerId="ADAL" clId="{CE828481-7236-4A33-B14D-B33FDA6491BB}" dt="2026-04-27T13:14:26.631" v="1141" actId="1076"/>
          <ac:spMkLst>
            <pc:docMk/>
            <pc:sldMk cId="1289355046" sldId="269"/>
            <ac:spMk id="15" creationId="{9E70AEA8-A000-C11E-24A2-02474D4E9164}"/>
          </ac:spMkLst>
        </pc:spChg>
        <pc:spChg chg="add mod">
          <ac:chgData name="Mileidy Zabala Medina" userId="5a45925f-7173-4065-a239-6be58cd331a1" providerId="ADAL" clId="{CE828481-7236-4A33-B14D-B33FDA6491BB}" dt="2026-04-27T13:14:26.631" v="1141" actId="1076"/>
          <ac:spMkLst>
            <pc:docMk/>
            <pc:sldMk cId="1289355046" sldId="269"/>
            <ac:spMk id="19" creationId="{5118541C-DADE-01FB-AF12-532FE7BBA19B}"/>
          </ac:spMkLst>
        </pc:spChg>
        <pc:spChg chg="add mod">
          <ac:chgData name="Mileidy Zabala Medina" userId="5a45925f-7173-4065-a239-6be58cd331a1" providerId="ADAL" clId="{CE828481-7236-4A33-B14D-B33FDA6491BB}" dt="2026-04-27T13:14:26.631" v="1141" actId="1076"/>
          <ac:spMkLst>
            <pc:docMk/>
            <pc:sldMk cId="1289355046" sldId="269"/>
            <ac:spMk id="20" creationId="{9762C072-734E-0A19-29E2-1FF591C80E1D}"/>
          </ac:spMkLst>
        </pc:spChg>
        <pc:spChg chg="add mod">
          <ac:chgData name="Mileidy Zabala Medina" userId="5a45925f-7173-4065-a239-6be58cd331a1" providerId="ADAL" clId="{CE828481-7236-4A33-B14D-B33FDA6491BB}" dt="2026-04-27T13:14:26.631" v="1141" actId="1076"/>
          <ac:spMkLst>
            <pc:docMk/>
            <pc:sldMk cId="1289355046" sldId="269"/>
            <ac:spMk id="22" creationId="{2AE9314B-FD4B-A7EC-FF2F-D311A5E7E7BD}"/>
          </ac:spMkLst>
        </pc:spChg>
        <pc:spChg chg="add mod">
          <ac:chgData name="Mileidy Zabala Medina" userId="5a45925f-7173-4065-a239-6be58cd331a1" providerId="ADAL" clId="{CE828481-7236-4A33-B14D-B33FDA6491BB}" dt="2026-04-27T13:14:26.631" v="1141" actId="1076"/>
          <ac:spMkLst>
            <pc:docMk/>
            <pc:sldMk cId="1289355046" sldId="269"/>
            <ac:spMk id="24" creationId="{66307FFE-9F9B-D8F0-D34D-8ECF50170794}"/>
          </ac:spMkLst>
        </pc:spChg>
        <pc:spChg chg="del mod">
          <ac:chgData name="Mileidy Zabala Medina" userId="5a45925f-7173-4065-a239-6be58cd331a1" providerId="ADAL" clId="{CE828481-7236-4A33-B14D-B33FDA6491BB}" dt="2026-04-27T13:13:27.118" v="1134" actId="478"/>
          <ac:spMkLst>
            <pc:docMk/>
            <pc:sldMk cId="1289355046" sldId="269"/>
            <ac:spMk id="31" creationId="{D93C6E82-6EC6-741E-3ABA-10E077F25304}"/>
          </ac:spMkLst>
        </pc:spChg>
        <pc:spChg chg="del mod">
          <ac:chgData name="Mileidy Zabala Medina" userId="5a45925f-7173-4065-a239-6be58cd331a1" providerId="ADAL" clId="{CE828481-7236-4A33-B14D-B33FDA6491BB}" dt="2026-04-27T13:13:27.118" v="1134" actId="478"/>
          <ac:spMkLst>
            <pc:docMk/>
            <pc:sldMk cId="1289355046" sldId="269"/>
            <ac:spMk id="33" creationId="{772A6398-9D7B-EF31-5091-4D2E04F034AC}"/>
          </ac:spMkLst>
        </pc:spChg>
        <pc:spChg chg="del">
          <ac:chgData name="Mileidy Zabala Medina" userId="5a45925f-7173-4065-a239-6be58cd331a1" providerId="ADAL" clId="{CE828481-7236-4A33-B14D-B33FDA6491BB}" dt="2026-04-27T13:13:33.386" v="1135" actId="478"/>
          <ac:spMkLst>
            <pc:docMk/>
            <pc:sldMk cId="1289355046" sldId="269"/>
            <ac:spMk id="34" creationId="{A70DB3FF-E887-22F2-E6BF-8DB986E712A1}"/>
          </ac:spMkLst>
        </pc:spChg>
        <pc:spChg chg="del mod">
          <ac:chgData name="Mileidy Zabala Medina" userId="5a45925f-7173-4065-a239-6be58cd331a1" providerId="ADAL" clId="{CE828481-7236-4A33-B14D-B33FDA6491BB}" dt="2026-04-27T13:13:27.118" v="1134" actId="478"/>
          <ac:spMkLst>
            <pc:docMk/>
            <pc:sldMk cId="1289355046" sldId="269"/>
            <ac:spMk id="35" creationId="{8D6EE48B-BF86-B0B2-5E32-565BB4D3DD77}"/>
          </ac:spMkLst>
        </pc:spChg>
        <pc:spChg chg="del">
          <ac:chgData name="Mileidy Zabala Medina" userId="5a45925f-7173-4065-a239-6be58cd331a1" providerId="ADAL" clId="{CE828481-7236-4A33-B14D-B33FDA6491BB}" dt="2026-04-27T13:13:33.386" v="1135" actId="478"/>
          <ac:spMkLst>
            <pc:docMk/>
            <pc:sldMk cId="1289355046" sldId="269"/>
            <ac:spMk id="36" creationId="{A59DAE7C-CCDF-C250-DA0C-5C9CDF1C470B}"/>
          </ac:spMkLst>
        </pc:spChg>
        <pc:spChg chg="mod">
          <ac:chgData name="Mileidy Zabala Medina" userId="5a45925f-7173-4065-a239-6be58cd331a1" providerId="ADAL" clId="{CE828481-7236-4A33-B14D-B33FDA6491BB}" dt="2026-04-27T13:13:20.623" v="1132" actId="1076"/>
          <ac:spMkLst>
            <pc:docMk/>
            <pc:sldMk cId="1289355046" sldId="269"/>
            <ac:spMk id="37" creationId="{9D69636E-17B4-ABB0-F21A-69DFCBCC91A6}"/>
          </ac:spMkLst>
        </pc:spChg>
        <pc:spChg chg="del mod">
          <ac:chgData name="Mileidy Zabala Medina" userId="5a45925f-7173-4065-a239-6be58cd331a1" providerId="ADAL" clId="{CE828481-7236-4A33-B14D-B33FDA6491BB}" dt="2026-04-27T13:13:27.118" v="1134" actId="478"/>
          <ac:spMkLst>
            <pc:docMk/>
            <pc:sldMk cId="1289355046" sldId="269"/>
            <ac:spMk id="38" creationId="{D7A1A445-5CFF-3B3D-86DB-C4749F7A577C}"/>
          </ac:spMkLst>
        </pc:spChg>
        <pc:spChg chg="mod">
          <ac:chgData name="Mileidy Zabala Medina" userId="5a45925f-7173-4065-a239-6be58cd331a1" providerId="ADAL" clId="{CE828481-7236-4A33-B14D-B33FDA6491BB}" dt="2026-04-27T13:13:20.623" v="1132" actId="1076"/>
          <ac:spMkLst>
            <pc:docMk/>
            <pc:sldMk cId="1289355046" sldId="269"/>
            <ac:spMk id="39" creationId="{DE6BD884-C77B-9FAD-EA78-E72E3EA842EB}"/>
          </ac:spMkLst>
        </pc:spChg>
        <pc:spChg chg="mod">
          <ac:chgData name="Mileidy Zabala Medina" userId="5a45925f-7173-4065-a239-6be58cd331a1" providerId="ADAL" clId="{CE828481-7236-4A33-B14D-B33FDA6491BB}" dt="2026-04-27T13:13:20.623" v="1132" actId="1076"/>
          <ac:spMkLst>
            <pc:docMk/>
            <pc:sldMk cId="1289355046" sldId="269"/>
            <ac:spMk id="40" creationId="{AE30A1F7-D92B-11E4-2581-3D18CA32793E}"/>
          </ac:spMkLst>
        </pc:spChg>
        <pc:spChg chg="del mod">
          <ac:chgData name="Mileidy Zabala Medina" userId="5a45925f-7173-4065-a239-6be58cd331a1" providerId="ADAL" clId="{CE828481-7236-4A33-B14D-B33FDA6491BB}" dt="2026-04-27T13:13:27.118" v="1134" actId="478"/>
          <ac:spMkLst>
            <pc:docMk/>
            <pc:sldMk cId="1289355046" sldId="269"/>
            <ac:spMk id="41" creationId="{A3E59B9C-C6D5-BD63-CEA9-9621A6DDCC18}"/>
          </ac:spMkLst>
        </pc:spChg>
        <pc:spChg chg="del mod">
          <ac:chgData name="Mileidy Zabala Medina" userId="5a45925f-7173-4065-a239-6be58cd331a1" providerId="ADAL" clId="{CE828481-7236-4A33-B14D-B33FDA6491BB}" dt="2026-04-27T13:13:27.118" v="1134" actId="478"/>
          <ac:spMkLst>
            <pc:docMk/>
            <pc:sldMk cId="1289355046" sldId="269"/>
            <ac:spMk id="42" creationId="{01C83F89-2B30-B9C1-2860-E70E969A7E3A}"/>
          </ac:spMkLst>
        </pc:spChg>
        <pc:spChg chg="del">
          <ac:chgData name="Mileidy Zabala Medina" userId="5a45925f-7173-4065-a239-6be58cd331a1" providerId="ADAL" clId="{CE828481-7236-4A33-B14D-B33FDA6491BB}" dt="2026-04-27T13:13:33.386" v="1135" actId="478"/>
          <ac:spMkLst>
            <pc:docMk/>
            <pc:sldMk cId="1289355046" sldId="269"/>
            <ac:spMk id="44" creationId="{16697403-4E0B-ECF4-D522-024A0B168AD7}"/>
          </ac:spMkLst>
        </pc:spChg>
        <pc:spChg chg="del mod">
          <ac:chgData name="Mileidy Zabala Medina" userId="5a45925f-7173-4065-a239-6be58cd331a1" providerId="ADAL" clId="{CE828481-7236-4A33-B14D-B33FDA6491BB}" dt="2026-04-27T13:13:27.118" v="1134" actId="478"/>
          <ac:spMkLst>
            <pc:docMk/>
            <pc:sldMk cId="1289355046" sldId="269"/>
            <ac:spMk id="45" creationId="{A77F4CD2-7984-B8F8-0A0B-50349AA1CFAD}"/>
          </ac:spMkLst>
        </pc:spChg>
        <pc:spChg chg="del">
          <ac:chgData name="Mileidy Zabala Medina" userId="5a45925f-7173-4065-a239-6be58cd331a1" providerId="ADAL" clId="{CE828481-7236-4A33-B14D-B33FDA6491BB}" dt="2026-04-27T13:13:33.386" v="1135" actId="478"/>
          <ac:spMkLst>
            <pc:docMk/>
            <pc:sldMk cId="1289355046" sldId="269"/>
            <ac:spMk id="46" creationId="{5B99B7E7-B253-B5C3-49B6-FE2B926E3C74}"/>
          </ac:spMkLst>
        </pc:spChg>
        <pc:spChg chg="del mod">
          <ac:chgData name="Mileidy Zabala Medina" userId="5a45925f-7173-4065-a239-6be58cd331a1" providerId="ADAL" clId="{CE828481-7236-4A33-B14D-B33FDA6491BB}" dt="2026-04-27T13:13:27.118" v="1134" actId="478"/>
          <ac:spMkLst>
            <pc:docMk/>
            <pc:sldMk cId="1289355046" sldId="269"/>
            <ac:spMk id="47" creationId="{786F25EA-6C01-04D1-6A43-4C755F99CB14}"/>
          </ac:spMkLst>
        </pc:spChg>
        <pc:spChg chg="del mod">
          <ac:chgData name="Mileidy Zabala Medina" userId="5a45925f-7173-4065-a239-6be58cd331a1" providerId="ADAL" clId="{CE828481-7236-4A33-B14D-B33FDA6491BB}" dt="2026-04-27T13:13:27.118" v="1134" actId="478"/>
          <ac:spMkLst>
            <pc:docMk/>
            <pc:sldMk cId="1289355046" sldId="269"/>
            <ac:spMk id="49" creationId="{167CA1CE-038C-55B8-254D-FE48E2EAABDB}"/>
          </ac:spMkLst>
        </pc:spChg>
        <pc:spChg chg="del mod">
          <ac:chgData name="Mileidy Zabala Medina" userId="5a45925f-7173-4065-a239-6be58cd331a1" providerId="ADAL" clId="{CE828481-7236-4A33-B14D-B33FDA6491BB}" dt="2026-04-27T13:13:27.118" v="1134" actId="478"/>
          <ac:spMkLst>
            <pc:docMk/>
            <pc:sldMk cId="1289355046" sldId="269"/>
            <ac:spMk id="50" creationId="{7DE5648C-3003-070A-775E-8EC4099F56A3}"/>
          </ac:spMkLst>
        </pc:spChg>
        <pc:picChg chg="add mod">
          <ac:chgData name="Mileidy Zabala Medina" userId="5a45925f-7173-4065-a239-6be58cd331a1" providerId="ADAL" clId="{CE828481-7236-4A33-B14D-B33FDA6491BB}" dt="2026-04-27T13:18:31.825" v="1164" actId="1076"/>
          <ac:picMkLst>
            <pc:docMk/>
            <pc:sldMk cId="1289355046" sldId="269"/>
            <ac:picMk id="30" creationId="{CA1FCEAF-690B-8D98-EB6B-F93EFE1C3E0B}"/>
          </ac:picMkLst>
        </pc:picChg>
        <pc:picChg chg="mod">
          <ac:chgData name="Mileidy Zabala Medina" userId="5a45925f-7173-4065-a239-6be58cd331a1" providerId="ADAL" clId="{CE828481-7236-4A33-B14D-B33FDA6491BB}" dt="2026-04-27T13:13:20.623" v="1132" actId="1076"/>
          <ac:picMkLst>
            <pc:docMk/>
            <pc:sldMk cId="1289355046" sldId="269"/>
            <ac:picMk id="136" creationId="{C6234781-ABE0-BDD5-921D-E7D1B66B9502}"/>
          </ac:picMkLst>
        </pc:picChg>
        <pc:cxnChg chg="del">
          <ac:chgData name="Mileidy Zabala Medina" userId="5a45925f-7173-4065-a239-6be58cd331a1" providerId="ADAL" clId="{CE828481-7236-4A33-B14D-B33FDA6491BB}" dt="2026-04-27T13:13:33.386" v="1135" actId="478"/>
          <ac:cxnSpMkLst>
            <pc:docMk/>
            <pc:sldMk cId="1289355046" sldId="269"/>
            <ac:cxnSpMk id="32" creationId="{53A48ED2-805C-EB7B-80A1-C160EDDB376E}"/>
          </ac:cxnSpMkLst>
        </pc:cxnChg>
      </pc:sldChg>
      <pc:sldChg chg="add del">
        <pc:chgData name="Mileidy Zabala Medina" userId="5a45925f-7173-4065-a239-6be58cd331a1" providerId="ADAL" clId="{CE828481-7236-4A33-B14D-B33FDA6491BB}" dt="2026-04-27T13:31:00.159" v="1307" actId="47"/>
        <pc:sldMkLst>
          <pc:docMk/>
          <pc:sldMk cId="2721991110" sldId="270"/>
        </pc:sldMkLst>
      </pc:sldChg>
      <pc:sldChg chg="add del">
        <pc:chgData name="Mileidy Zabala Medina" userId="5a45925f-7173-4065-a239-6be58cd331a1" providerId="ADAL" clId="{CE828481-7236-4A33-B14D-B33FDA6491BB}" dt="2026-04-27T13:30:58.989" v="1306" actId="47"/>
        <pc:sldMkLst>
          <pc:docMk/>
          <pc:sldMk cId="3479786828" sldId="271"/>
        </pc:sldMkLst>
      </pc:sldChg>
      <pc:sldChg chg="add del">
        <pc:chgData name="Mileidy Zabala Medina" userId="5a45925f-7173-4065-a239-6be58cd331a1" providerId="ADAL" clId="{CE828481-7236-4A33-B14D-B33FDA6491BB}" dt="2026-04-27T13:30:58.088" v="1305" actId="47"/>
        <pc:sldMkLst>
          <pc:docMk/>
          <pc:sldMk cId="3276008359" sldId="272"/>
        </pc:sldMkLst>
      </pc:sldChg>
      <pc:sldChg chg="add del">
        <pc:chgData name="Mileidy Zabala Medina" userId="5a45925f-7173-4065-a239-6be58cd331a1" providerId="ADAL" clId="{CE828481-7236-4A33-B14D-B33FDA6491BB}" dt="2026-04-27T13:30:56.936" v="1304" actId="47"/>
        <pc:sldMkLst>
          <pc:docMk/>
          <pc:sldMk cId="2809527495" sldId="273"/>
        </pc:sldMkLst>
      </pc:sldChg>
      <pc:sldChg chg="modSp add del mod">
        <pc:chgData name="Mileidy Zabala Medina" userId="5a45925f-7173-4065-a239-6be58cd331a1" providerId="ADAL" clId="{CE828481-7236-4A33-B14D-B33FDA6491BB}" dt="2026-04-27T19:55:04.016" v="1359" actId="47"/>
        <pc:sldMkLst>
          <pc:docMk/>
          <pc:sldMk cId="1597948217" sldId="1381"/>
        </pc:sldMkLst>
        <pc:picChg chg="mod">
          <ac:chgData name="Mileidy Zabala Medina" userId="5a45925f-7173-4065-a239-6be58cd331a1" providerId="ADAL" clId="{CE828481-7236-4A33-B14D-B33FDA6491BB}" dt="2026-04-27T15:58:18.272" v="1333" actId="1076"/>
          <ac:picMkLst>
            <pc:docMk/>
            <pc:sldMk cId="1597948217" sldId="1381"/>
            <ac:picMk id="21" creationId="{2CCA3D90-9DDA-F657-1761-F7338F66BF4D}"/>
          </ac:picMkLst>
        </pc:picChg>
      </pc:sldChg>
      <pc:sldChg chg="addSp delSp modSp add del mod setBg">
        <pc:chgData name="Mileidy Zabala Medina" userId="5a45925f-7173-4065-a239-6be58cd331a1" providerId="ADAL" clId="{CE828481-7236-4A33-B14D-B33FDA6491BB}" dt="2026-04-27T19:54:55.109" v="1347" actId="47"/>
        <pc:sldMkLst>
          <pc:docMk/>
          <pc:sldMk cId="1318719898" sldId="4934"/>
        </pc:sldMkLst>
        <pc:spChg chg="mod">
          <ac:chgData name="Mileidy Zabala Medina" userId="5a45925f-7173-4065-a239-6be58cd331a1" providerId="ADAL" clId="{CE828481-7236-4A33-B14D-B33FDA6491BB}" dt="2026-04-27T13:16:59.019" v="1149" actId="1076"/>
          <ac:spMkLst>
            <pc:docMk/>
            <pc:sldMk cId="1318719898" sldId="4934"/>
            <ac:spMk id="2" creationId="{89146F7B-0299-B068-DB1C-BC9404A4B3B8}"/>
          </ac:spMkLst>
        </pc:spChg>
        <pc:spChg chg="del mod">
          <ac:chgData name="Mileidy Zabala Medina" userId="5a45925f-7173-4065-a239-6be58cd331a1" providerId="ADAL" clId="{CE828481-7236-4A33-B14D-B33FDA6491BB}" dt="2026-04-27T13:17:33.519" v="1153" actId="478"/>
          <ac:spMkLst>
            <pc:docMk/>
            <pc:sldMk cId="1318719898" sldId="4934"/>
            <ac:spMk id="3" creationId="{21B28007-4F3D-18D6-5BEF-27FBD6CFF132}"/>
          </ac:spMkLst>
        </pc:spChg>
        <pc:spChg chg="mod">
          <ac:chgData name="Mileidy Zabala Medina" userId="5a45925f-7173-4065-a239-6be58cd331a1" providerId="ADAL" clId="{CE828481-7236-4A33-B14D-B33FDA6491BB}" dt="2026-04-27T13:17:45.315" v="1156" actId="20577"/>
          <ac:spMkLst>
            <pc:docMk/>
            <pc:sldMk cId="1318719898" sldId="4934"/>
            <ac:spMk id="22" creationId="{2E2FB1D2-D6E5-5E1D-5CC6-21EE2E2EDD33}"/>
          </ac:spMkLst>
        </pc:spChg>
        <pc:spChg chg="mod">
          <ac:chgData name="Mileidy Zabala Medina" userId="5a45925f-7173-4065-a239-6be58cd331a1" providerId="ADAL" clId="{CE828481-7236-4A33-B14D-B33FDA6491BB}" dt="2026-04-27T13:17:52.094" v="1157" actId="1076"/>
          <ac:spMkLst>
            <pc:docMk/>
            <pc:sldMk cId="1318719898" sldId="4934"/>
            <ac:spMk id="24" creationId="{D7E1B94B-D374-F182-58F1-5045173E63E0}"/>
          </ac:spMkLst>
        </pc:spChg>
        <pc:spChg chg="mod">
          <ac:chgData name="Mileidy Zabala Medina" userId="5a45925f-7173-4065-a239-6be58cd331a1" providerId="ADAL" clId="{CE828481-7236-4A33-B14D-B33FDA6491BB}" dt="2026-04-27T13:18:00.708" v="1158" actId="1076"/>
          <ac:spMkLst>
            <pc:docMk/>
            <pc:sldMk cId="1318719898" sldId="4934"/>
            <ac:spMk id="25" creationId="{BDAC07F4-1DF0-A583-B071-0842DFCE48EC}"/>
          </ac:spMkLst>
        </pc:spChg>
        <pc:spChg chg="mod">
          <ac:chgData name="Mileidy Zabala Medina" userId="5a45925f-7173-4065-a239-6be58cd331a1" providerId="ADAL" clId="{CE828481-7236-4A33-B14D-B33FDA6491BB}" dt="2026-04-27T13:16:16.070" v="1146"/>
          <ac:spMkLst>
            <pc:docMk/>
            <pc:sldMk cId="1318719898" sldId="4934"/>
            <ac:spMk id="29" creationId="{97C0D56F-521D-9C2C-4F08-94ACB6590955}"/>
          </ac:spMkLst>
        </pc:spChg>
        <pc:spChg chg="mod">
          <ac:chgData name="Mileidy Zabala Medina" userId="5a45925f-7173-4065-a239-6be58cd331a1" providerId="ADAL" clId="{CE828481-7236-4A33-B14D-B33FDA6491BB}" dt="2026-04-27T13:16:16.070" v="1146"/>
          <ac:spMkLst>
            <pc:docMk/>
            <pc:sldMk cId="1318719898" sldId="4934"/>
            <ac:spMk id="30" creationId="{BA58A418-B8B7-20DE-EDB7-8F0FD5D37424}"/>
          </ac:spMkLst>
        </pc:spChg>
        <pc:grpChg chg="add mod">
          <ac:chgData name="Mileidy Zabala Medina" userId="5a45925f-7173-4065-a239-6be58cd331a1" providerId="ADAL" clId="{CE828481-7236-4A33-B14D-B33FDA6491BB}" dt="2026-04-27T13:16:16.070" v="1146"/>
          <ac:grpSpMkLst>
            <pc:docMk/>
            <pc:sldMk cId="1318719898" sldId="4934"/>
            <ac:grpSpMk id="28" creationId="{0D358F03-42A6-0663-6A23-AD0D786F3E61}"/>
          </ac:grpSpMkLst>
        </pc:grpChg>
        <pc:picChg chg="add mod">
          <ac:chgData name="Mileidy Zabala Medina" userId="5a45925f-7173-4065-a239-6be58cd331a1" providerId="ADAL" clId="{CE828481-7236-4A33-B14D-B33FDA6491BB}" dt="2026-04-27T13:17:11.810" v="1151" actId="1076"/>
          <ac:picMkLst>
            <pc:docMk/>
            <pc:sldMk cId="1318719898" sldId="4934"/>
            <ac:picMk id="31" creationId="{706A0CBD-06CE-B555-9BBB-592B8FD463D0}"/>
          </ac:picMkLst>
        </pc:picChg>
        <pc:picChg chg="add mod">
          <ac:chgData name="Mileidy Zabala Medina" userId="5a45925f-7173-4065-a239-6be58cd331a1" providerId="ADAL" clId="{CE828481-7236-4A33-B14D-B33FDA6491BB}" dt="2026-04-27T13:18:42.952" v="1168" actId="1076"/>
          <ac:picMkLst>
            <pc:docMk/>
            <pc:sldMk cId="1318719898" sldId="4934"/>
            <ac:picMk id="32" creationId="{730F9243-13C6-CED9-6A6F-471E2D6F8E39}"/>
          </ac:picMkLst>
        </pc:picChg>
      </pc:sldChg>
      <pc:sldChg chg="addSp modSp add del mod setBg">
        <pc:chgData name="Mileidy Zabala Medina" userId="5a45925f-7173-4065-a239-6be58cd331a1" providerId="ADAL" clId="{CE828481-7236-4A33-B14D-B33FDA6491BB}" dt="2026-04-27T19:54:55.996" v="1348" actId="47"/>
        <pc:sldMkLst>
          <pc:docMk/>
          <pc:sldMk cId="2866217997" sldId="4935"/>
        </pc:sldMkLst>
        <pc:spChg chg="mod">
          <ac:chgData name="Mileidy Zabala Medina" userId="5a45925f-7173-4065-a239-6be58cd331a1" providerId="ADAL" clId="{CE828481-7236-4A33-B14D-B33FDA6491BB}" dt="2026-04-27T13:18:59.418" v="1170" actId="1076"/>
          <ac:spMkLst>
            <pc:docMk/>
            <pc:sldMk cId="2866217997" sldId="4935"/>
            <ac:spMk id="2" creationId="{36C01441-2E8F-8E0E-58BF-E8EF600430EF}"/>
          </ac:spMkLst>
        </pc:spChg>
        <pc:spChg chg="mod">
          <ac:chgData name="Mileidy Zabala Medina" userId="5a45925f-7173-4065-a239-6be58cd331a1" providerId="ADAL" clId="{CE828481-7236-4A33-B14D-B33FDA6491BB}" dt="2026-04-27T13:19:32.144" v="1174" actId="20577"/>
          <ac:spMkLst>
            <pc:docMk/>
            <pc:sldMk cId="2866217997" sldId="4935"/>
            <ac:spMk id="11" creationId="{B4600DE9-0514-2552-8085-449B2672ED7C}"/>
          </ac:spMkLst>
        </pc:spChg>
        <pc:spChg chg="mod">
          <ac:chgData name="Mileidy Zabala Medina" userId="5a45925f-7173-4065-a239-6be58cd331a1" providerId="ADAL" clId="{CE828481-7236-4A33-B14D-B33FDA6491BB}" dt="2026-04-27T13:19:50.416" v="1175" actId="255"/>
          <ac:spMkLst>
            <pc:docMk/>
            <pc:sldMk cId="2866217997" sldId="4935"/>
            <ac:spMk id="12" creationId="{37B7977F-8BB0-829F-825C-58BE8B4E9570}"/>
          </ac:spMkLst>
        </pc:spChg>
        <pc:spChg chg="mod">
          <ac:chgData name="Mileidy Zabala Medina" userId="5a45925f-7173-4065-a239-6be58cd331a1" providerId="ADAL" clId="{CE828481-7236-4A33-B14D-B33FDA6491BB}" dt="2026-04-27T13:19:09.768" v="1171"/>
          <ac:spMkLst>
            <pc:docMk/>
            <pc:sldMk cId="2866217997" sldId="4935"/>
            <ac:spMk id="29" creationId="{A4022518-191E-A93F-2651-5C1A3BD35918}"/>
          </ac:spMkLst>
        </pc:spChg>
        <pc:spChg chg="mod">
          <ac:chgData name="Mileidy Zabala Medina" userId="5a45925f-7173-4065-a239-6be58cd331a1" providerId="ADAL" clId="{CE828481-7236-4A33-B14D-B33FDA6491BB}" dt="2026-04-27T13:19:09.768" v="1171"/>
          <ac:spMkLst>
            <pc:docMk/>
            <pc:sldMk cId="2866217997" sldId="4935"/>
            <ac:spMk id="30" creationId="{ED74A59E-A075-C6B5-82A5-36DEE1857647}"/>
          </ac:spMkLst>
        </pc:spChg>
        <pc:grpChg chg="add mod">
          <ac:chgData name="Mileidy Zabala Medina" userId="5a45925f-7173-4065-a239-6be58cd331a1" providerId="ADAL" clId="{CE828481-7236-4A33-B14D-B33FDA6491BB}" dt="2026-04-27T13:19:14.273" v="1172" actId="1076"/>
          <ac:grpSpMkLst>
            <pc:docMk/>
            <pc:sldMk cId="2866217997" sldId="4935"/>
            <ac:grpSpMk id="28" creationId="{6228FF3F-E688-8FF3-2B2E-B3923149991F}"/>
          </ac:grpSpMkLst>
        </pc:grpChg>
        <pc:graphicFrameChg chg="mod">
          <ac:chgData name="Mileidy Zabala Medina" userId="5a45925f-7173-4065-a239-6be58cd331a1" providerId="ADAL" clId="{CE828481-7236-4A33-B14D-B33FDA6491BB}" dt="2026-04-27T13:20:06.202" v="1176" actId="1076"/>
          <ac:graphicFrameMkLst>
            <pc:docMk/>
            <pc:sldMk cId="2866217997" sldId="4935"/>
            <ac:graphicFrameMk id="5" creationId="{11EF03FC-90CF-F6FB-D63F-CAE0206EF6F5}"/>
          </ac:graphicFrameMkLst>
        </pc:graphicFrameChg>
        <pc:picChg chg="add mod">
          <ac:chgData name="Mileidy Zabala Medina" userId="5a45925f-7173-4065-a239-6be58cd331a1" providerId="ADAL" clId="{CE828481-7236-4A33-B14D-B33FDA6491BB}" dt="2026-04-27T13:19:23.888" v="1173"/>
          <ac:picMkLst>
            <pc:docMk/>
            <pc:sldMk cId="2866217997" sldId="4935"/>
            <ac:picMk id="31" creationId="{119EED5A-AE5E-42D2-3697-68B1A346B52D}"/>
          </ac:picMkLst>
        </pc:picChg>
        <pc:picChg chg="add mod">
          <ac:chgData name="Mileidy Zabala Medina" userId="5a45925f-7173-4065-a239-6be58cd331a1" providerId="ADAL" clId="{CE828481-7236-4A33-B14D-B33FDA6491BB}" dt="2026-04-27T13:19:23.888" v="1173"/>
          <ac:picMkLst>
            <pc:docMk/>
            <pc:sldMk cId="2866217997" sldId="4935"/>
            <ac:picMk id="32" creationId="{C279B29A-552E-AC38-5082-A365F3A6BB25}"/>
          </ac:picMkLst>
        </pc:picChg>
      </pc:sldChg>
      <pc:sldChg chg="addSp modSp add del mod setBg">
        <pc:chgData name="Mileidy Zabala Medina" userId="5a45925f-7173-4065-a239-6be58cd331a1" providerId="ADAL" clId="{CE828481-7236-4A33-B14D-B33FDA6491BB}" dt="2026-04-27T19:54:56.875" v="1349" actId="47"/>
        <pc:sldMkLst>
          <pc:docMk/>
          <pc:sldMk cId="3100029677" sldId="4936"/>
        </pc:sldMkLst>
        <pc:spChg chg="mod">
          <ac:chgData name="Mileidy Zabala Medina" userId="5a45925f-7173-4065-a239-6be58cd331a1" providerId="ADAL" clId="{CE828481-7236-4A33-B14D-B33FDA6491BB}" dt="2026-04-27T13:20:19.094" v="1178" actId="14100"/>
          <ac:spMkLst>
            <pc:docMk/>
            <pc:sldMk cId="3100029677" sldId="4936"/>
            <ac:spMk id="2" creationId="{982A3BAC-FEB9-1281-33DA-43EA101CFF89}"/>
          </ac:spMkLst>
        </pc:spChg>
        <pc:spChg chg="mod">
          <ac:chgData name="Mileidy Zabala Medina" userId="5a45925f-7173-4065-a239-6be58cd331a1" providerId="ADAL" clId="{CE828481-7236-4A33-B14D-B33FDA6491BB}" dt="2026-04-27T13:21:03.821" v="1185" actId="1076"/>
          <ac:spMkLst>
            <pc:docMk/>
            <pc:sldMk cId="3100029677" sldId="4936"/>
            <ac:spMk id="23" creationId="{F57CB0E2-4222-CFB0-72FF-8D28A34A21CB}"/>
          </ac:spMkLst>
        </pc:spChg>
        <pc:spChg chg="mod">
          <ac:chgData name="Mileidy Zabala Medina" userId="5a45925f-7173-4065-a239-6be58cd331a1" providerId="ADAL" clId="{CE828481-7236-4A33-B14D-B33FDA6491BB}" dt="2026-04-27T13:20:26.969" v="1179"/>
          <ac:spMkLst>
            <pc:docMk/>
            <pc:sldMk cId="3100029677" sldId="4936"/>
            <ac:spMk id="29" creationId="{D336A9C3-6FCD-0B51-EDA3-B093C89482D5}"/>
          </ac:spMkLst>
        </pc:spChg>
        <pc:spChg chg="mod">
          <ac:chgData name="Mileidy Zabala Medina" userId="5a45925f-7173-4065-a239-6be58cd331a1" providerId="ADAL" clId="{CE828481-7236-4A33-B14D-B33FDA6491BB}" dt="2026-04-27T13:20:26.969" v="1179"/>
          <ac:spMkLst>
            <pc:docMk/>
            <pc:sldMk cId="3100029677" sldId="4936"/>
            <ac:spMk id="30" creationId="{CD2D66C4-4664-501B-A526-B189171A6F9E}"/>
          </ac:spMkLst>
        </pc:spChg>
        <pc:grpChg chg="add mod">
          <ac:chgData name="Mileidy Zabala Medina" userId="5a45925f-7173-4065-a239-6be58cd331a1" providerId="ADAL" clId="{CE828481-7236-4A33-B14D-B33FDA6491BB}" dt="2026-04-27T13:20:31.004" v="1180" actId="1076"/>
          <ac:grpSpMkLst>
            <pc:docMk/>
            <pc:sldMk cId="3100029677" sldId="4936"/>
            <ac:grpSpMk id="28" creationId="{B9A3C63A-19CE-D793-4A58-E2B04E1101FC}"/>
          </ac:grpSpMkLst>
        </pc:grpChg>
        <pc:graphicFrameChg chg="mod">
          <ac:chgData name="Mileidy Zabala Medina" userId="5a45925f-7173-4065-a239-6be58cd331a1" providerId="ADAL" clId="{CE828481-7236-4A33-B14D-B33FDA6491BB}" dt="2026-04-27T13:20:57.498" v="1184" actId="1076"/>
          <ac:graphicFrameMkLst>
            <pc:docMk/>
            <pc:sldMk cId="3100029677" sldId="4936"/>
            <ac:graphicFrameMk id="5" creationId="{0425A4ED-5FB9-738D-967A-C173D3238576}"/>
          </ac:graphicFrameMkLst>
        </pc:graphicFrameChg>
        <pc:picChg chg="add mod">
          <ac:chgData name="Mileidy Zabala Medina" userId="5a45925f-7173-4065-a239-6be58cd331a1" providerId="ADAL" clId="{CE828481-7236-4A33-B14D-B33FDA6491BB}" dt="2026-04-27T13:20:46.320" v="1183" actId="1076"/>
          <ac:picMkLst>
            <pc:docMk/>
            <pc:sldMk cId="3100029677" sldId="4936"/>
            <ac:picMk id="31" creationId="{9A89A699-9555-450D-390B-4FD404634824}"/>
          </ac:picMkLst>
        </pc:picChg>
        <pc:picChg chg="add mod">
          <ac:chgData name="Mileidy Zabala Medina" userId="5a45925f-7173-4065-a239-6be58cd331a1" providerId="ADAL" clId="{CE828481-7236-4A33-B14D-B33FDA6491BB}" dt="2026-04-27T13:20:46.320" v="1183" actId="1076"/>
          <ac:picMkLst>
            <pc:docMk/>
            <pc:sldMk cId="3100029677" sldId="4936"/>
            <ac:picMk id="32" creationId="{71E78AB5-D056-C01C-B153-EF04F66B0590}"/>
          </ac:picMkLst>
        </pc:picChg>
      </pc:sldChg>
      <pc:sldChg chg="add del setBg">
        <pc:chgData name="Mileidy Zabala Medina" userId="5a45925f-7173-4065-a239-6be58cd331a1" providerId="ADAL" clId="{CE828481-7236-4A33-B14D-B33FDA6491BB}" dt="2026-04-27T13:21:50.019" v="1192" actId="47"/>
        <pc:sldMkLst>
          <pc:docMk/>
          <pc:sldMk cId="1402279751" sldId="4937"/>
        </pc:sldMkLst>
      </pc:sldChg>
      <pc:sldChg chg="addSp modSp add del mod setBg">
        <pc:chgData name="Mileidy Zabala Medina" userId="5a45925f-7173-4065-a239-6be58cd331a1" providerId="ADAL" clId="{CE828481-7236-4A33-B14D-B33FDA6491BB}" dt="2026-04-27T19:54:58.591" v="1351" actId="47"/>
        <pc:sldMkLst>
          <pc:docMk/>
          <pc:sldMk cId="871420886" sldId="4938"/>
        </pc:sldMkLst>
        <pc:spChg chg="mod">
          <ac:chgData name="Mileidy Zabala Medina" userId="5a45925f-7173-4065-a239-6be58cd331a1" providerId="ADAL" clId="{CE828481-7236-4A33-B14D-B33FDA6491BB}" dt="2026-04-27T13:22:17.875" v="1193" actId="1076"/>
          <ac:spMkLst>
            <pc:docMk/>
            <pc:sldMk cId="871420886" sldId="4938"/>
            <ac:spMk id="2" creationId="{AD0AA6AC-68D2-3E9D-D93B-A1C06CD94A9D}"/>
          </ac:spMkLst>
        </pc:spChg>
        <pc:spChg chg="mod">
          <ac:chgData name="Mileidy Zabala Medina" userId="5a45925f-7173-4065-a239-6be58cd331a1" providerId="ADAL" clId="{CE828481-7236-4A33-B14D-B33FDA6491BB}" dt="2026-04-27T13:22:25.513" v="1194"/>
          <ac:spMkLst>
            <pc:docMk/>
            <pc:sldMk cId="871420886" sldId="4938"/>
            <ac:spMk id="26" creationId="{CE8434DD-5FFD-7624-060B-39AD31C3E7BB}"/>
          </ac:spMkLst>
        </pc:spChg>
        <pc:spChg chg="mod">
          <ac:chgData name="Mileidy Zabala Medina" userId="5a45925f-7173-4065-a239-6be58cd331a1" providerId="ADAL" clId="{CE828481-7236-4A33-B14D-B33FDA6491BB}" dt="2026-04-27T13:22:25.513" v="1194"/>
          <ac:spMkLst>
            <pc:docMk/>
            <pc:sldMk cId="871420886" sldId="4938"/>
            <ac:spMk id="28" creationId="{0754D931-2FCC-165E-74C7-43BE0853DAC0}"/>
          </ac:spMkLst>
        </pc:spChg>
        <pc:grpChg chg="add mod">
          <ac:chgData name="Mileidy Zabala Medina" userId="5a45925f-7173-4065-a239-6be58cd331a1" providerId="ADAL" clId="{CE828481-7236-4A33-B14D-B33FDA6491BB}" dt="2026-04-27T13:22:25.513" v="1194"/>
          <ac:grpSpMkLst>
            <pc:docMk/>
            <pc:sldMk cId="871420886" sldId="4938"/>
            <ac:grpSpMk id="25" creationId="{358A809C-57B7-7061-277E-4364C96A486B}"/>
          </ac:grpSpMkLst>
        </pc:grpChg>
        <pc:picChg chg="add mod">
          <ac:chgData name="Mileidy Zabala Medina" userId="5a45925f-7173-4065-a239-6be58cd331a1" providerId="ADAL" clId="{CE828481-7236-4A33-B14D-B33FDA6491BB}" dt="2026-04-27T13:22:38.340" v="1196" actId="1076"/>
          <ac:picMkLst>
            <pc:docMk/>
            <pc:sldMk cId="871420886" sldId="4938"/>
            <ac:picMk id="29" creationId="{73012BE6-F4ED-4C70-F36A-49F2182CC6A9}"/>
          </ac:picMkLst>
        </pc:picChg>
        <pc:picChg chg="add mod">
          <ac:chgData name="Mileidy Zabala Medina" userId="5a45925f-7173-4065-a239-6be58cd331a1" providerId="ADAL" clId="{CE828481-7236-4A33-B14D-B33FDA6491BB}" dt="2026-04-27T13:22:38.340" v="1196" actId="1076"/>
          <ac:picMkLst>
            <pc:docMk/>
            <pc:sldMk cId="871420886" sldId="4938"/>
            <ac:picMk id="30" creationId="{6241E603-246D-A71E-3632-2080F6FE691A}"/>
          </ac:picMkLst>
        </pc:picChg>
      </pc:sldChg>
      <pc:sldChg chg="addSp modSp add del mod setBg">
        <pc:chgData name="Mileidy Zabala Medina" userId="5a45925f-7173-4065-a239-6be58cd331a1" providerId="ADAL" clId="{CE828481-7236-4A33-B14D-B33FDA6491BB}" dt="2026-04-27T19:54:59.308" v="1352" actId="47"/>
        <pc:sldMkLst>
          <pc:docMk/>
          <pc:sldMk cId="2468434196" sldId="4939"/>
        </pc:sldMkLst>
        <pc:spChg chg="mod">
          <ac:chgData name="Mileidy Zabala Medina" userId="5a45925f-7173-4065-a239-6be58cd331a1" providerId="ADAL" clId="{CE828481-7236-4A33-B14D-B33FDA6491BB}" dt="2026-04-27T13:22:44.394" v="1197" actId="1076"/>
          <ac:spMkLst>
            <pc:docMk/>
            <pc:sldMk cId="2468434196" sldId="4939"/>
            <ac:spMk id="2" creationId="{F9320C98-F4EE-E9BE-5F17-4E0766E15126}"/>
          </ac:spMkLst>
        </pc:spChg>
        <pc:spChg chg="mod">
          <ac:chgData name="Mileidy Zabala Medina" userId="5a45925f-7173-4065-a239-6be58cd331a1" providerId="ADAL" clId="{CE828481-7236-4A33-B14D-B33FDA6491BB}" dt="2026-04-27T13:22:51.221" v="1198"/>
          <ac:spMkLst>
            <pc:docMk/>
            <pc:sldMk cId="2468434196" sldId="4939"/>
            <ac:spMk id="29" creationId="{80069C9F-5CE2-9CB1-1ECC-C7131B6AD297}"/>
          </ac:spMkLst>
        </pc:spChg>
        <pc:spChg chg="mod">
          <ac:chgData name="Mileidy Zabala Medina" userId="5a45925f-7173-4065-a239-6be58cd331a1" providerId="ADAL" clId="{CE828481-7236-4A33-B14D-B33FDA6491BB}" dt="2026-04-27T13:22:51.221" v="1198"/>
          <ac:spMkLst>
            <pc:docMk/>
            <pc:sldMk cId="2468434196" sldId="4939"/>
            <ac:spMk id="30" creationId="{0FF5C446-B420-F3E5-E96B-68605008254F}"/>
          </ac:spMkLst>
        </pc:spChg>
        <pc:grpChg chg="add mod">
          <ac:chgData name="Mileidy Zabala Medina" userId="5a45925f-7173-4065-a239-6be58cd331a1" providerId="ADAL" clId="{CE828481-7236-4A33-B14D-B33FDA6491BB}" dt="2026-04-27T13:22:51.221" v="1198"/>
          <ac:grpSpMkLst>
            <pc:docMk/>
            <pc:sldMk cId="2468434196" sldId="4939"/>
            <ac:grpSpMk id="7" creationId="{EE59D513-DC2D-F14F-451E-064215E14A5D}"/>
          </ac:grpSpMkLst>
        </pc:grpChg>
        <pc:picChg chg="add mod">
          <ac:chgData name="Mileidy Zabala Medina" userId="5a45925f-7173-4065-a239-6be58cd331a1" providerId="ADAL" clId="{CE828481-7236-4A33-B14D-B33FDA6491BB}" dt="2026-04-27T13:23:01.741" v="1200" actId="1076"/>
          <ac:picMkLst>
            <pc:docMk/>
            <pc:sldMk cId="2468434196" sldId="4939"/>
            <ac:picMk id="31" creationId="{CF9A237F-93D4-1669-B488-FCB7B2C4C676}"/>
          </ac:picMkLst>
        </pc:picChg>
        <pc:picChg chg="add mod">
          <ac:chgData name="Mileidy Zabala Medina" userId="5a45925f-7173-4065-a239-6be58cd331a1" providerId="ADAL" clId="{CE828481-7236-4A33-B14D-B33FDA6491BB}" dt="2026-04-27T13:23:01.741" v="1200" actId="1076"/>
          <ac:picMkLst>
            <pc:docMk/>
            <pc:sldMk cId="2468434196" sldId="4939"/>
            <ac:picMk id="32" creationId="{2AF5F1C7-4457-4102-0808-A6BC83AE5A99}"/>
          </ac:picMkLst>
        </pc:picChg>
      </pc:sldChg>
      <pc:sldChg chg="addSp modSp add del mod setBg">
        <pc:chgData name="Mileidy Zabala Medina" userId="5a45925f-7173-4065-a239-6be58cd331a1" providerId="ADAL" clId="{CE828481-7236-4A33-B14D-B33FDA6491BB}" dt="2026-04-27T19:55:00.054" v="1353" actId="47"/>
        <pc:sldMkLst>
          <pc:docMk/>
          <pc:sldMk cId="1157906578" sldId="4940"/>
        </pc:sldMkLst>
        <pc:spChg chg="mod">
          <ac:chgData name="Mileidy Zabala Medina" userId="5a45925f-7173-4065-a239-6be58cd331a1" providerId="ADAL" clId="{CE828481-7236-4A33-B14D-B33FDA6491BB}" dt="2026-04-27T13:23:16.865" v="1201" actId="1076"/>
          <ac:spMkLst>
            <pc:docMk/>
            <pc:sldMk cId="1157906578" sldId="4940"/>
            <ac:spMk id="2" creationId="{87FF58CC-FDBB-3140-B96D-91262D545165}"/>
          </ac:spMkLst>
        </pc:spChg>
        <pc:spChg chg="mod">
          <ac:chgData name="Mileidy Zabala Medina" userId="5a45925f-7173-4065-a239-6be58cd331a1" providerId="ADAL" clId="{CE828481-7236-4A33-B14D-B33FDA6491BB}" dt="2026-04-27T13:23:27.999" v="1202"/>
          <ac:spMkLst>
            <pc:docMk/>
            <pc:sldMk cId="1157906578" sldId="4940"/>
            <ac:spMk id="29" creationId="{97A7CB93-4DC9-C732-FF8E-96813AEA5778}"/>
          </ac:spMkLst>
        </pc:spChg>
        <pc:spChg chg="mod">
          <ac:chgData name="Mileidy Zabala Medina" userId="5a45925f-7173-4065-a239-6be58cd331a1" providerId="ADAL" clId="{CE828481-7236-4A33-B14D-B33FDA6491BB}" dt="2026-04-27T13:23:27.999" v="1202"/>
          <ac:spMkLst>
            <pc:docMk/>
            <pc:sldMk cId="1157906578" sldId="4940"/>
            <ac:spMk id="30" creationId="{11969C5A-F24E-53D2-5D68-43C5922E7A63}"/>
          </ac:spMkLst>
        </pc:spChg>
        <pc:grpChg chg="add mod">
          <ac:chgData name="Mileidy Zabala Medina" userId="5a45925f-7173-4065-a239-6be58cd331a1" providerId="ADAL" clId="{CE828481-7236-4A33-B14D-B33FDA6491BB}" dt="2026-04-27T13:23:31.438" v="1203" actId="1076"/>
          <ac:grpSpMkLst>
            <pc:docMk/>
            <pc:sldMk cId="1157906578" sldId="4940"/>
            <ac:grpSpMk id="28" creationId="{39E61AA1-0173-35AC-2F63-49FB17194264}"/>
          </ac:grpSpMkLst>
        </pc:grpChg>
        <pc:picChg chg="add mod">
          <ac:chgData name="Mileidy Zabala Medina" userId="5a45925f-7173-4065-a239-6be58cd331a1" providerId="ADAL" clId="{CE828481-7236-4A33-B14D-B33FDA6491BB}" dt="2026-04-27T13:23:31.438" v="1203" actId="1076"/>
          <ac:picMkLst>
            <pc:docMk/>
            <pc:sldMk cId="1157906578" sldId="4940"/>
            <ac:picMk id="31" creationId="{B3BAA03A-64E5-298E-89F4-ADA108710A7F}"/>
          </ac:picMkLst>
        </pc:picChg>
        <pc:picChg chg="add mod">
          <ac:chgData name="Mileidy Zabala Medina" userId="5a45925f-7173-4065-a239-6be58cd331a1" providerId="ADAL" clId="{CE828481-7236-4A33-B14D-B33FDA6491BB}" dt="2026-04-27T13:23:31.438" v="1203" actId="1076"/>
          <ac:picMkLst>
            <pc:docMk/>
            <pc:sldMk cId="1157906578" sldId="4940"/>
            <ac:picMk id="32" creationId="{F3834949-230F-2EF6-AB3B-23F0401B5334}"/>
          </ac:picMkLst>
        </pc:picChg>
      </pc:sldChg>
      <pc:sldChg chg="addSp modSp add del mod setBg">
        <pc:chgData name="Mileidy Zabala Medina" userId="5a45925f-7173-4065-a239-6be58cd331a1" providerId="ADAL" clId="{CE828481-7236-4A33-B14D-B33FDA6491BB}" dt="2026-04-27T19:55:00.694" v="1354" actId="47"/>
        <pc:sldMkLst>
          <pc:docMk/>
          <pc:sldMk cId="3492455153" sldId="4941"/>
        </pc:sldMkLst>
        <pc:spChg chg="mod">
          <ac:chgData name="Mileidy Zabala Medina" userId="5a45925f-7173-4065-a239-6be58cd331a1" providerId="ADAL" clId="{CE828481-7236-4A33-B14D-B33FDA6491BB}" dt="2026-04-27T13:23:45.577" v="1205" actId="1076"/>
          <ac:spMkLst>
            <pc:docMk/>
            <pc:sldMk cId="3492455153" sldId="4941"/>
            <ac:spMk id="2" creationId="{BD872B77-9C97-664D-D8B4-4A3307572C30}"/>
          </ac:spMkLst>
        </pc:spChg>
        <pc:spChg chg="mod">
          <ac:chgData name="Mileidy Zabala Medina" userId="5a45925f-7173-4065-a239-6be58cd331a1" providerId="ADAL" clId="{CE828481-7236-4A33-B14D-B33FDA6491BB}" dt="2026-04-27T13:23:46.832" v="1206"/>
          <ac:spMkLst>
            <pc:docMk/>
            <pc:sldMk cId="3492455153" sldId="4941"/>
            <ac:spMk id="29" creationId="{523F628E-DC6E-8C33-ADA3-F5B61E98A87D}"/>
          </ac:spMkLst>
        </pc:spChg>
        <pc:spChg chg="mod">
          <ac:chgData name="Mileidy Zabala Medina" userId="5a45925f-7173-4065-a239-6be58cd331a1" providerId="ADAL" clId="{CE828481-7236-4A33-B14D-B33FDA6491BB}" dt="2026-04-27T13:23:46.832" v="1206"/>
          <ac:spMkLst>
            <pc:docMk/>
            <pc:sldMk cId="3492455153" sldId="4941"/>
            <ac:spMk id="30" creationId="{DD84D559-CADF-26B4-4A79-0DA8622E485B}"/>
          </ac:spMkLst>
        </pc:spChg>
        <pc:grpChg chg="add mod">
          <ac:chgData name="Mileidy Zabala Medina" userId="5a45925f-7173-4065-a239-6be58cd331a1" providerId="ADAL" clId="{CE828481-7236-4A33-B14D-B33FDA6491BB}" dt="2026-04-27T13:23:46.832" v="1206"/>
          <ac:grpSpMkLst>
            <pc:docMk/>
            <pc:sldMk cId="3492455153" sldId="4941"/>
            <ac:grpSpMk id="27" creationId="{066C6A3A-C5CC-B4C3-1DB9-51D4A400FA92}"/>
          </ac:grpSpMkLst>
        </pc:grpChg>
        <pc:picChg chg="add mod">
          <ac:chgData name="Mileidy Zabala Medina" userId="5a45925f-7173-4065-a239-6be58cd331a1" providerId="ADAL" clId="{CE828481-7236-4A33-B14D-B33FDA6491BB}" dt="2026-04-27T13:23:46.832" v="1206"/>
          <ac:picMkLst>
            <pc:docMk/>
            <pc:sldMk cId="3492455153" sldId="4941"/>
            <ac:picMk id="31" creationId="{ADBC7123-6883-5A10-20D1-DF374F376CDC}"/>
          </ac:picMkLst>
        </pc:picChg>
        <pc:picChg chg="add mod">
          <ac:chgData name="Mileidy Zabala Medina" userId="5a45925f-7173-4065-a239-6be58cd331a1" providerId="ADAL" clId="{CE828481-7236-4A33-B14D-B33FDA6491BB}" dt="2026-04-27T13:23:46.832" v="1206"/>
          <ac:picMkLst>
            <pc:docMk/>
            <pc:sldMk cId="3492455153" sldId="4941"/>
            <ac:picMk id="32" creationId="{8B25F2B5-44AA-008F-A73B-D75B6C359512}"/>
          </ac:picMkLst>
        </pc:picChg>
      </pc:sldChg>
      <pc:sldChg chg="add del setBg">
        <pc:chgData name="Mileidy Zabala Medina" userId="5a45925f-7173-4065-a239-6be58cd331a1" providerId="ADAL" clId="{CE828481-7236-4A33-B14D-B33FDA6491BB}" dt="2026-04-27T13:28:45.574" v="1284" actId="47"/>
        <pc:sldMkLst>
          <pc:docMk/>
          <pc:sldMk cId="3692667331" sldId="4943"/>
        </pc:sldMkLst>
      </pc:sldChg>
      <pc:sldChg chg="add del setBg">
        <pc:chgData name="Mileidy Zabala Medina" userId="5a45925f-7173-4065-a239-6be58cd331a1" providerId="ADAL" clId="{CE828481-7236-4A33-B14D-B33FDA6491BB}" dt="2026-04-27T13:31:07.393" v="1308" actId="47"/>
        <pc:sldMkLst>
          <pc:docMk/>
          <pc:sldMk cId="1732550193" sldId="4944"/>
        </pc:sldMkLst>
      </pc:sldChg>
      <pc:sldChg chg="add del setBg">
        <pc:chgData name="Mileidy Zabala Medina" userId="5a45925f-7173-4065-a239-6be58cd331a1" providerId="ADAL" clId="{CE828481-7236-4A33-B14D-B33FDA6491BB}" dt="2026-04-27T13:30:45.065" v="1303" actId="47"/>
        <pc:sldMkLst>
          <pc:docMk/>
          <pc:sldMk cId="1648746224" sldId="4946"/>
        </pc:sldMkLst>
      </pc:sldChg>
      <pc:sldChg chg="addSp delSp modSp add del mod setBg">
        <pc:chgData name="Mileidy Zabala Medina" userId="5a45925f-7173-4065-a239-6be58cd331a1" providerId="ADAL" clId="{CE828481-7236-4A33-B14D-B33FDA6491BB}" dt="2026-04-27T19:55:06.845" v="1364" actId="47"/>
        <pc:sldMkLst>
          <pc:docMk/>
          <pc:sldMk cId="605708406" sldId="4947"/>
        </pc:sldMkLst>
        <pc:spChg chg="del mod">
          <ac:chgData name="Mileidy Zabala Medina" userId="5a45925f-7173-4065-a239-6be58cd331a1" providerId="ADAL" clId="{CE828481-7236-4A33-B14D-B33FDA6491BB}" dt="2026-04-27T13:31:24.503" v="1310" actId="478"/>
          <ac:spMkLst>
            <pc:docMk/>
            <pc:sldMk cId="605708406" sldId="4947"/>
            <ac:spMk id="2" creationId="{35CD70CD-5DD5-3920-3F38-DADC4C8A5FAF}"/>
          </ac:spMkLst>
        </pc:spChg>
        <pc:spChg chg="mod">
          <ac:chgData name="Mileidy Zabala Medina" userId="5a45925f-7173-4065-a239-6be58cd331a1" providerId="ADAL" clId="{CE828481-7236-4A33-B14D-B33FDA6491BB}" dt="2026-04-27T13:31:26.315" v="1311"/>
          <ac:spMkLst>
            <pc:docMk/>
            <pc:sldMk cId="605708406" sldId="4947"/>
            <ac:spMk id="16" creationId="{86F069FF-10C5-CFB6-81B4-04878D76DAC6}"/>
          </ac:spMkLst>
        </pc:spChg>
        <pc:spChg chg="mod">
          <ac:chgData name="Mileidy Zabala Medina" userId="5a45925f-7173-4065-a239-6be58cd331a1" providerId="ADAL" clId="{CE828481-7236-4A33-B14D-B33FDA6491BB}" dt="2026-04-27T13:31:26.315" v="1311"/>
          <ac:spMkLst>
            <pc:docMk/>
            <pc:sldMk cId="605708406" sldId="4947"/>
            <ac:spMk id="21" creationId="{7814C3D8-2629-B114-B940-4FF65C7C9A96}"/>
          </ac:spMkLst>
        </pc:spChg>
        <pc:spChg chg="mod">
          <ac:chgData name="Mileidy Zabala Medina" userId="5a45925f-7173-4065-a239-6be58cd331a1" providerId="ADAL" clId="{CE828481-7236-4A33-B14D-B33FDA6491BB}" dt="2026-04-27T13:31:35.054" v="1313"/>
          <ac:spMkLst>
            <pc:docMk/>
            <pc:sldMk cId="605708406" sldId="4947"/>
            <ac:spMk id="25" creationId="{29D07FCD-16DB-5BD6-38C4-11E95E6DA1EA}"/>
          </ac:spMkLst>
        </pc:spChg>
        <pc:spChg chg="mod">
          <ac:chgData name="Mileidy Zabala Medina" userId="5a45925f-7173-4065-a239-6be58cd331a1" providerId="ADAL" clId="{CE828481-7236-4A33-B14D-B33FDA6491BB}" dt="2026-04-27T13:31:35.054" v="1313"/>
          <ac:spMkLst>
            <pc:docMk/>
            <pc:sldMk cId="605708406" sldId="4947"/>
            <ac:spMk id="26" creationId="{9E00527E-C4F0-111D-5800-D389BAD6F70A}"/>
          </ac:spMkLst>
        </pc:spChg>
        <pc:spChg chg="add mod">
          <ac:chgData name="Mileidy Zabala Medina" userId="5a45925f-7173-4065-a239-6be58cd331a1" providerId="ADAL" clId="{CE828481-7236-4A33-B14D-B33FDA6491BB}" dt="2026-04-27T13:32:14.703" v="1318" actId="120"/>
          <ac:spMkLst>
            <pc:docMk/>
            <pc:sldMk cId="605708406" sldId="4947"/>
            <ac:spMk id="29" creationId="{8E0F8971-9F8F-4105-0DDC-16795E7F14FD}"/>
          </ac:spMkLst>
        </pc:spChg>
        <pc:grpChg chg="add del mod">
          <ac:chgData name="Mileidy Zabala Medina" userId="5a45925f-7173-4065-a239-6be58cd331a1" providerId="ADAL" clId="{CE828481-7236-4A33-B14D-B33FDA6491BB}" dt="2026-04-27T13:31:31.723" v="1312" actId="478"/>
          <ac:grpSpMkLst>
            <pc:docMk/>
            <pc:sldMk cId="605708406" sldId="4947"/>
            <ac:grpSpMk id="9" creationId="{74BFD0FB-21E2-13BB-8973-8ACB92420F01}"/>
          </ac:grpSpMkLst>
        </pc:grpChg>
        <pc:grpChg chg="add mod">
          <ac:chgData name="Mileidy Zabala Medina" userId="5a45925f-7173-4065-a239-6be58cd331a1" providerId="ADAL" clId="{CE828481-7236-4A33-B14D-B33FDA6491BB}" dt="2026-04-27T13:31:42.291" v="1314" actId="1076"/>
          <ac:grpSpMkLst>
            <pc:docMk/>
            <pc:sldMk cId="605708406" sldId="4947"/>
            <ac:grpSpMk id="24" creationId="{F6846398-1A64-FB36-4A5F-30AABD618D71}"/>
          </ac:grpSpMkLst>
        </pc:grpChg>
        <pc:picChg chg="add del mod">
          <ac:chgData name="Mileidy Zabala Medina" userId="5a45925f-7173-4065-a239-6be58cd331a1" providerId="ADAL" clId="{CE828481-7236-4A33-B14D-B33FDA6491BB}" dt="2026-04-27T13:31:31.723" v="1312" actId="478"/>
          <ac:picMkLst>
            <pc:docMk/>
            <pc:sldMk cId="605708406" sldId="4947"/>
            <ac:picMk id="22" creationId="{4ECB782E-43E8-BDAB-A4BB-4EA45DAE78DF}"/>
          </ac:picMkLst>
        </pc:picChg>
        <pc:picChg chg="add del mod">
          <ac:chgData name="Mileidy Zabala Medina" userId="5a45925f-7173-4065-a239-6be58cd331a1" providerId="ADAL" clId="{CE828481-7236-4A33-B14D-B33FDA6491BB}" dt="2026-04-27T13:31:31.723" v="1312" actId="478"/>
          <ac:picMkLst>
            <pc:docMk/>
            <pc:sldMk cId="605708406" sldId="4947"/>
            <ac:picMk id="23" creationId="{632E9501-C5CE-5052-7D31-52A62120398D}"/>
          </ac:picMkLst>
        </pc:picChg>
        <pc:picChg chg="add mod">
          <ac:chgData name="Mileidy Zabala Medina" userId="5a45925f-7173-4065-a239-6be58cd331a1" providerId="ADAL" clId="{CE828481-7236-4A33-B14D-B33FDA6491BB}" dt="2026-04-27T13:31:35.054" v="1313"/>
          <ac:picMkLst>
            <pc:docMk/>
            <pc:sldMk cId="605708406" sldId="4947"/>
            <ac:picMk id="27" creationId="{516FB423-37A2-3CEA-0495-EAC6DA68ADB7}"/>
          </ac:picMkLst>
        </pc:picChg>
        <pc:picChg chg="add mod">
          <ac:chgData name="Mileidy Zabala Medina" userId="5a45925f-7173-4065-a239-6be58cd331a1" providerId="ADAL" clId="{CE828481-7236-4A33-B14D-B33FDA6491BB}" dt="2026-04-27T13:31:35.054" v="1313"/>
          <ac:picMkLst>
            <pc:docMk/>
            <pc:sldMk cId="605708406" sldId="4947"/>
            <ac:picMk id="28" creationId="{95E3AF50-6B01-EE8A-A04C-6D4ACEF2866B}"/>
          </ac:picMkLst>
        </pc:picChg>
      </pc:sldChg>
      <pc:sldChg chg="addSp delSp modSp add del mod setBg">
        <pc:chgData name="Mileidy Zabala Medina" userId="5a45925f-7173-4065-a239-6be58cd331a1" providerId="ADAL" clId="{CE828481-7236-4A33-B14D-B33FDA6491BB}" dt="2026-04-27T19:55:01.346" v="1355" actId="47"/>
        <pc:sldMkLst>
          <pc:docMk/>
          <pc:sldMk cId="967325648" sldId="2147374423"/>
        </pc:sldMkLst>
        <pc:spChg chg="mod">
          <ac:chgData name="Mileidy Zabala Medina" userId="5a45925f-7173-4065-a239-6be58cd331a1" providerId="ADAL" clId="{CE828481-7236-4A33-B14D-B33FDA6491BB}" dt="2026-04-27T13:23:55.141" v="1207" actId="1076"/>
          <ac:spMkLst>
            <pc:docMk/>
            <pc:sldMk cId="967325648" sldId="2147374423"/>
            <ac:spMk id="2" creationId="{72454BC6-8A25-3B24-BB92-F098C4802A40}"/>
          </ac:spMkLst>
        </pc:spChg>
        <pc:spChg chg="del mod">
          <ac:chgData name="Mileidy Zabala Medina" userId="5a45925f-7173-4065-a239-6be58cd331a1" providerId="ADAL" clId="{CE828481-7236-4A33-B14D-B33FDA6491BB}" dt="2026-04-27T13:24:28.051" v="1211" actId="478"/>
          <ac:spMkLst>
            <pc:docMk/>
            <pc:sldMk cId="967325648" sldId="2147374423"/>
            <ac:spMk id="3" creationId="{D6DAF84E-6110-E34C-D95D-3DC9A3E441DC}"/>
          </ac:spMkLst>
        </pc:spChg>
        <pc:spChg chg="mod">
          <ac:chgData name="Mileidy Zabala Medina" userId="5a45925f-7173-4065-a239-6be58cd331a1" providerId="ADAL" clId="{CE828481-7236-4A33-B14D-B33FDA6491BB}" dt="2026-04-27T13:24:31.871" v="1212" actId="1076"/>
          <ac:spMkLst>
            <pc:docMk/>
            <pc:sldMk cId="967325648" sldId="2147374423"/>
            <ac:spMk id="4" creationId="{0388F680-D711-A8BC-0EC4-D7999DD34407}"/>
          </ac:spMkLst>
        </pc:spChg>
        <pc:spChg chg="mod">
          <ac:chgData name="Mileidy Zabala Medina" userId="5a45925f-7173-4065-a239-6be58cd331a1" providerId="ADAL" clId="{CE828481-7236-4A33-B14D-B33FDA6491BB}" dt="2026-04-27T13:23:56.546" v="1208"/>
          <ac:spMkLst>
            <pc:docMk/>
            <pc:sldMk cId="967325648" sldId="2147374423"/>
            <ac:spMk id="30" creationId="{F1163425-DE83-A77E-F043-CBC4CFCB6E36}"/>
          </ac:spMkLst>
        </pc:spChg>
        <pc:spChg chg="mod">
          <ac:chgData name="Mileidy Zabala Medina" userId="5a45925f-7173-4065-a239-6be58cd331a1" providerId="ADAL" clId="{CE828481-7236-4A33-B14D-B33FDA6491BB}" dt="2026-04-27T13:23:56.546" v="1208"/>
          <ac:spMkLst>
            <pc:docMk/>
            <pc:sldMk cId="967325648" sldId="2147374423"/>
            <ac:spMk id="31" creationId="{EBA07A04-B986-3868-1F94-B8C24B2F673F}"/>
          </ac:spMkLst>
        </pc:spChg>
        <pc:grpChg chg="add mod">
          <ac:chgData name="Mileidy Zabala Medina" userId="5a45925f-7173-4065-a239-6be58cd331a1" providerId="ADAL" clId="{CE828481-7236-4A33-B14D-B33FDA6491BB}" dt="2026-04-27T13:23:56.546" v="1208"/>
          <ac:grpSpMkLst>
            <pc:docMk/>
            <pc:sldMk cId="967325648" sldId="2147374423"/>
            <ac:grpSpMk id="29" creationId="{08AB32A6-3038-BEE4-9341-7A6264077627}"/>
          </ac:grpSpMkLst>
        </pc:grpChg>
        <pc:picChg chg="add mod">
          <ac:chgData name="Mileidy Zabala Medina" userId="5a45925f-7173-4065-a239-6be58cd331a1" providerId="ADAL" clId="{CE828481-7236-4A33-B14D-B33FDA6491BB}" dt="2026-04-27T13:23:56.546" v="1208"/>
          <ac:picMkLst>
            <pc:docMk/>
            <pc:sldMk cId="967325648" sldId="2147374423"/>
            <ac:picMk id="32" creationId="{815C99A9-5381-CE9E-1FB0-91C27FAAC836}"/>
          </ac:picMkLst>
        </pc:picChg>
        <pc:picChg chg="add mod">
          <ac:chgData name="Mileidy Zabala Medina" userId="5a45925f-7173-4065-a239-6be58cd331a1" providerId="ADAL" clId="{CE828481-7236-4A33-B14D-B33FDA6491BB}" dt="2026-04-27T13:23:56.546" v="1208"/>
          <ac:picMkLst>
            <pc:docMk/>
            <pc:sldMk cId="967325648" sldId="2147374423"/>
            <ac:picMk id="33" creationId="{24AB7DAD-20EE-8D1B-CDF2-0B32F221B9E0}"/>
          </ac:picMkLst>
        </pc:picChg>
      </pc:sldChg>
      <pc:sldChg chg="addSp delSp modSp add del mod setBg">
        <pc:chgData name="Mileidy Zabala Medina" userId="5a45925f-7173-4065-a239-6be58cd331a1" providerId="ADAL" clId="{CE828481-7236-4A33-B14D-B33FDA6491BB}" dt="2026-04-27T19:55:02.184" v="1356" actId="47"/>
        <pc:sldMkLst>
          <pc:docMk/>
          <pc:sldMk cId="2325592238" sldId="2147374424"/>
        </pc:sldMkLst>
        <pc:spChg chg="mod">
          <ac:chgData name="Mileidy Zabala Medina" userId="5a45925f-7173-4065-a239-6be58cd331a1" providerId="ADAL" clId="{CE828481-7236-4A33-B14D-B33FDA6491BB}" dt="2026-04-27T13:25:17.946" v="1222" actId="1076"/>
          <ac:spMkLst>
            <pc:docMk/>
            <pc:sldMk cId="2325592238" sldId="2147374424"/>
            <ac:spMk id="2" creationId="{916D16A5-3391-943A-C4EA-BD269DB78614}"/>
          </ac:spMkLst>
        </pc:spChg>
        <pc:spChg chg="del mod">
          <ac:chgData name="Mileidy Zabala Medina" userId="5a45925f-7173-4065-a239-6be58cd331a1" providerId="ADAL" clId="{CE828481-7236-4A33-B14D-B33FDA6491BB}" dt="2026-04-27T13:25:14.262" v="1221" actId="478"/>
          <ac:spMkLst>
            <pc:docMk/>
            <pc:sldMk cId="2325592238" sldId="2147374424"/>
            <ac:spMk id="3" creationId="{B2749907-6322-F507-10FE-2D868AA25FCF}"/>
          </ac:spMkLst>
        </pc:spChg>
        <pc:spChg chg="mod">
          <ac:chgData name="Mileidy Zabala Medina" userId="5a45925f-7173-4065-a239-6be58cd331a1" providerId="ADAL" clId="{CE828481-7236-4A33-B14D-B33FDA6491BB}" dt="2026-04-27T13:25:09.134" v="1219" actId="14100"/>
          <ac:spMkLst>
            <pc:docMk/>
            <pc:sldMk cId="2325592238" sldId="2147374424"/>
            <ac:spMk id="4" creationId="{EC414CE9-AC7B-F74F-61F0-02041B083130}"/>
          </ac:spMkLst>
        </pc:spChg>
        <pc:spChg chg="mod">
          <ac:chgData name="Mileidy Zabala Medina" userId="5a45925f-7173-4065-a239-6be58cd331a1" providerId="ADAL" clId="{CE828481-7236-4A33-B14D-B33FDA6491BB}" dt="2026-04-27T13:24:54.812" v="1215" actId="1076"/>
          <ac:spMkLst>
            <pc:docMk/>
            <pc:sldMk cId="2325592238" sldId="2147374424"/>
            <ac:spMk id="5" creationId="{EE43EA17-DACF-A6D2-E9F0-00A0D2B2EEF0}"/>
          </ac:spMkLst>
        </pc:spChg>
        <pc:spChg chg="mod">
          <ac:chgData name="Mileidy Zabala Medina" userId="5a45925f-7173-4065-a239-6be58cd331a1" providerId="ADAL" clId="{CE828481-7236-4A33-B14D-B33FDA6491BB}" dt="2026-04-27T13:24:54.812" v="1215" actId="1076"/>
          <ac:spMkLst>
            <pc:docMk/>
            <pc:sldMk cId="2325592238" sldId="2147374424"/>
            <ac:spMk id="6" creationId="{75092AC0-9528-F3F4-CEB7-0004269B62E2}"/>
          </ac:spMkLst>
        </pc:spChg>
        <pc:spChg chg="mod">
          <ac:chgData name="Mileidy Zabala Medina" userId="5a45925f-7173-4065-a239-6be58cd331a1" providerId="ADAL" clId="{CE828481-7236-4A33-B14D-B33FDA6491BB}" dt="2026-04-27T13:24:54.812" v="1215" actId="1076"/>
          <ac:spMkLst>
            <pc:docMk/>
            <pc:sldMk cId="2325592238" sldId="2147374424"/>
            <ac:spMk id="7" creationId="{492E05EC-8212-216E-18C5-8221C90A1272}"/>
          </ac:spMkLst>
        </pc:spChg>
        <pc:spChg chg="mod">
          <ac:chgData name="Mileidy Zabala Medina" userId="5a45925f-7173-4065-a239-6be58cd331a1" providerId="ADAL" clId="{CE828481-7236-4A33-B14D-B33FDA6491BB}" dt="2026-04-27T13:24:54.812" v="1215" actId="1076"/>
          <ac:spMkLst>
            <pc:docMk/>
            <pc:sldMk cId="2325592238" sldId="2147374424"/>
            <ac:spMk id="8" creationId="{ADCCE019-E62B-AE01-E63D-2051BA30B4C5}"/>
          </ac:spMkLst>
        </pc:spChg>
        <pc:spChg chg="mod">
          <ac:chgData name="Mileidy Zabala Medina" userId="5a45925f-7173-4065-a239-6be58cd331a1" providerId="ADAL" clId="{CE828481-7236-4A33-B14D-B33FDA6491BB}" dt="2026-04-27T13:24:54.812" v="1215" actId="1076"/>
          <ac:spMkLst>
            <pc:docMk/>
            <pc:sldMk cId="2325592238" sldId="2147374424"/>
            <ac:spMk id="9" creationId="{16B5F114-50C4-B008-5C49-1B1C5E503312}"/>
          </ac:spMkLst>
        </pc:spChg>
        <pc:spChg chg="mod">
          <ac:chgData name="Mileidy Zabala Medina" userId="5a45925f-7173-4065-a239-6be58cd331a1" providerId="ADAL" clId="{CE828481-7236-4A33-B14D-B33FDA6491BB}" dt="2026-04-27T13:24:54.812" v="1215" actId="1076"/>
          <ac:spMkLst>
            <pc:docMk/>
            <pc:sldMk cId="2325592238" sldId="2147374424"/>
            <ac:spMk id="10" creationId="{D113B4D4-0E4E-C24F-89F4-179EA0548455}"/>
          </ac:spMkLst>
        </pc:spChg>
        <pc:spChg chg="mod">
          <ac:chgData name="Mileidy Zabala Medina" userId="5a45925f-7173-4065-a239-6be58cd331a1" providerId="ADAL" clId="{CE828481-7236-4A33-B14D-B33FDA6491BB}" dt="2026-04-27T13:24:54.812" v="1215" actId="1076"/>
          <ac:spMkLst>
            <pc:docMk/>
            <pc:sldMk cId="2325592238" sldId="2147374424"/>
            <ac:spMk id="11" creationId="{5929BE9D-2CEC-E4E8-5D19-FC4642FAF0C1}"/>
          </ac:spMkLst>
        </pc:spChg>
        <pc:spChg chg="mod">
          <ac:chgData name="Mileidy Zabala Medina" userId="5a45925f-7173-4065-a239-6be58cd331a1" providerId="ADAL" clId="{CE828481-7236-4A33-B14D-B33FDA6491BB}" dt="2026-04-27T13:24:54.812" v="1215" actId="1076"/>
          <ac:spMkLst>
            <pc:docMk/>
            <pc:sldMk cId="2325592238" sldId="2147374424"/>
            <ac:spMk id="12" creationId="{A049D44C-B5A0-815D-28A8-4AF310BBA0D8}"/>
          </ac:spMkLst>
        </pc:spChg>
        <pc:spChg chg="mod">
          <ac:chgData name="Mileidy Zabala Medina" userId="5a45925f-7173-4065-a239-6be58cd331a1" providerId="ADAL" clId="{CE828481-7236-4A33-B14D-B33FDA6491BB}" dt="2026-04-27T13:24:54.812" v="1215" actId="1076"/>
          <ac:spMkLst>
            <pc:docMk/>
            <pc:sldMk cId="2325592238" sldId="2147374424"/>
            <ac:spMk id="13" creationId="{41624C42-DD27-9A7E-8CC0-D3357E5613B7}"/>
          </ac:spMkLst>
        </pc:spChg>
        <pc:spChg chg="mod">
          <ac:chgData name="Mileidy Zabala Medina" userId="5a45925f-7173-4065-a239-6be58cd331a1" providerId="ADAL" clId="{CE828481-7236-4A33-B14D-B33FDA6491BB}" dt="2026-04-27T13:25:22.443" v="1223"/>
          <ac:spMkLst>
            <pc:docMk/>
            <pc:sldMk cId="2325592238" sldId="2147374424"/>
            <ac:spMk id="16" creationId="{4449D56C-C4B0-262C-D661-F05D9517D498}"/>
          </ac:spMkLst>
        </pc:spChg>
        <pc:spChg chg="mod">
          <ac:chgData name="Mileidy Zabala Medina" userId="5a45925f-7173-4065-a239-6be58cd331a1" providerId="ADAL" clId="{CE828481-7236-4A33-B14D-B33FDA6491BB}" dt="2026-04-27T13:25:22.443" v="1223"/>
          <ac:spMkLst>
            <pc:docMk/>
            <pc:sldMk cId="2325592238" sldId="2147374424"/>
            <ac:spMk id="17" creationId="{4FC8A83A-1B57-2D4B-E4D3-4CBAA29E5335}"/>
          </ac:spMkLst>
        </pc:spChg>
        <pc:grpChg chg="add mod">
          <ac:chgData name="Mileidy Zabala Medina" userId="5a45925f-7173-4065-a239-6be58cd331a1" providerId="ADAL" clId="{CE828481-7236-4A33-B14D-B33FDA6491BB}" dt="2026-04-27T13:25:25.540" v="1224" actId="1076"/>
          <ac:grpSpMkLst>
            <pc:docMk/>
            <pc:sldMk cId="2325592238" sldId="2147374424"/>
            <ac:grpSpMk id="15" creationId="{42840094-A4B9-25B3-8CE0-7B9CC6D08692}"/>
          </ac:grpSpMkLst>
        </pc:grpChg>
        <pc:picChg chg="mod">
          <ac:chgData name="Mileidy Zabala Medina" userId="5a45925f-7173-4065-a239-6be58cd331a1" providerId="ADAL" clId="{CE828481-7236-4A33-B14D-B33FDA6491BB}" dt="2026-04-27T13:24:54.812" v="1215" actId="1076"/>
          <ac:picMkLst>
            <pc:docMk/>
            <pc:sldMk cId="2325592238" sldId="2147374424"/>
            <ac:picMk id="14" creationId="{E9970816-193D-EB87-FBD1-F632036B3BCF}"/>
          </ac:picMkLst>
        </pc:picChg>
        <pc:picChg chg="add mod">
          <ac:chgData name="Mileidy Zabala Medina" userId="5a45925f-7173-4065-a239-6be58cd331a1" providerId="ADAL" clId="{CE828481-7236-4A33-B14D-B33FDA6491BB}" dt="2026-04-27T13:25:25.540" v="1224" actId="1076"/>
          <ac:picMkLst>
            <pc:docMk/>
            <pc:sldMk cId="2325592238" sldId="2147374424"/>
            <ac:picMk id="18" creationId="{C99964B8-A438-8E6D-0653-2A3D31268536}"/>
          </ac:picMkLst>
        </pc:picChg>
        <pc:picChg chg="add mod">
          <ac:chgData name="Mileidy Zabala Medina" userId="5a45925f-7173-4065-a239-6be58cd331a1" providerId="ADAL" clId="{CE828481-7236-4A33-B14D-B33FDA6491BB}" dt="2026-04-27T13:25:25.540" v="1224" actId="1076"/>
          <ac:picMkLst>
            <pc:docMk/>
            <pc:sldMk cId="2325592238" sldId="2147374424"/>
            <ac:picMk id="20" creationId="{CCC73449-0A0C-3F05-19D0-2CDEA3E36361}"/>
          </ac:picMkLst>
        </pc:picChg>
        <pc:cxnChg chg="del">
          <ac:chgData name="Mileidy Zabala Medina" userId="5a45925f-7173-4065-a239-6be58cd331a1" providerId="ADAL" clId="{CE828481-7236-4A33-B14D-B33FDA6491BB}" dt="2026-04-27T13:24:37.710" v="1213" actId="478"/>
          <ac:cxnSpMkLst>
            <pc:docMk/>
            <pc:sldMk cId="2325592238" sldId="2147374424"/>
            <ac:cxnSpMk id="26" creationId="{2AC872EB-362A-FCF1-8995-0AF803CBD77F}"/>
          </ac:cxnSpMkLst>
        </pc:cxnChg>
      </pc:sldChg>
      <pc:sldChg chg="add del">
        <pc:chgData name="Mileidy Zabala Medina" userId="5a45925f-7173-4065-a239-6be58cd331a1" providerId="ADAL" clId="{CE828481-7236-4A33-B14D-B33FDA6491BB}" dt="2026-04-27T19:55:04.370" v="1360" actId="47"/>
        <pc:sldMkLst>
          <pc:docMk/>
          <pc:sldMk cId="1831991619" sldId="2147374426"/>
        </pc:sldMkLst>
      </pc:sldChg>
      <pc:sldChg chg="add del">
        <pc:chgData name="Mileidy Zabala Medina" userId="5a45925f-7173-4065-a239-6be58cd331a1" providerId="ADAL" clId="{CE828481-7236-4A33-B14D-B33FDA6491BB}" dt="2026-04-27T19:55:04.686" v="1361" actId="47"/>
        <pc:sldMkLst>
          <pc:docMk/>
          <pc:sldMk cId="1355864530" sldId="2147374427"/>
        </pc:sldMkLst>
      </pc:sldChg>
      <pc:sldChg chg="add del">
        <pc:chgData name="Mileidy Zabala Medina" userId="5a45925f-7173-4065-a239-6be58cd331a1" providerId="ADAL" clId="{CE828481-7236-4A33-B14D-B33FDA6491BB}" dt="2026-04-27T19:55:04.934" v="1362" actId="47"/>
        <pc:sldMkLst>
          <pc:docMk/>
          <pc:sldMk cId="757851165" sldId="2147374428"/>
        </pc:sldMkLst>
      </pc:sldChg>
      <pc:sldChg chg="modSp add del mod ord">
        <pc:chgData name="Mileidy Zabala Medina" userId="5a45925f-7173-4065-a239-6be58cd331a1" providerId="ADAL" clId="{CE828481-7236-4A33-B14D-B33FDA6491BB}" dt="2026-04-27T19:54:57.641" v="1350" actId="47"/>
        <pc:sldMkLst>
          <pc:docMk/>
          <pc:sldMk cId="2624640427" sldId="2147374429"/>
        </pc:sldMkLst>
        <pc:spChg chg="mod">
          <ac:chgData name="Mileidy Zabala Medina" userId="5a45925f-7173-4065-a239-6be58cd331a1" providerId="ADAL" clId="{CE828481-7236-4A33-B14D-B33FDA6491BB}" dt="2026-04-27T13:21:43.418" v="1191"/>
          <ac:spMkLst>
            <pc:docMk/>
            <pc:sldMk cId="2624640427" sldId="2147374429"/>
            <ac:spMk id="153" creationId="{10FA37FF-8793-83A5-F139-AFD8238205BD}"/>
          </ac:spMkLst>
        </pc:spChg>
      </pc:sldChg>
      <pc:sldChg chg="delSp modSp add del mod">
        <pc:chgData name="Mileidy Zabala Medina" userId="5a45925f-7173-4065-a239-6be58cd331a1" providerId="ADAL" clId="{CE828481-7236-4A33-B14D-B33FDA6491BB}" dt="2026-04-27T19:55:02.809" v="1357" actId="47"/>
        <pc:sldMkLst>
          <pc:docMk/>
          <pc:sldMk cId="0" sldId="2147374430"/>
        </pc:sldMkLst>
        <pc:spChg chg="del">
          <ac:chgData name="Mileidy Zabala Medina" userId="5a45925f-7173-4065-a239-6be58cd331a1" providerId="ADAL" clId="{CE828481-7236-4A33-B14D-B33FDA6491BB}" dt="2026-04-27T13:27:27.579" v="1272" actId="478"/>
          <ac:spMkLst>
            <pc:docMk/>
            <pc:sldMk cId="0" sldId="2147374430"/>
            <ac:spMk id="12" creationId="{063CF2A0-D172-A5A8-7FEE-0F058C711FFB}"/>
          </ac:spMkLst>
        </pc:spChg>
        <pc:spChg chg="mod">
          <ac:chgData name="Mileidy Zabala Medina" userId="5a45925f-7173-4065-a239-6be58cd331a1" providerId="ADAL" clId="{CE828481-7236-4A33-B14D-B33FDA6491BB}" dt="2026-04-27T13:26:48.685" v="1268" actId="1076"/>
          <ac:spMkLst>
            <pc:docMk/>
            <pc:sldMk cId="0" sldId="2147374430"/>
            <ac:spMk id="140" creationId="{00000000-0000-0000-0000-000000000000}"/>
          </ac:spMkLst>
        </pc:spChg>
        <pc:spChg chg="mod">
          <ac:chgData name="Mileidy Zabala Medina" userId="5a45925f-7173-4065-a239-6be58cd331a1" providerId="ADAL" clId="{CE828481-7236-4A33-B14D-B33FDA6491BB}" dt="2026-04-27T13:28:43.326" v="1283" actId="1076"/>
          <ac:spMkLst>
            <pc:docMk/>
            <pc:sldMk cId="0" sldId="2147374430"/>
            <ac:spMk id="141" creationId="{00000000-0000-0000-0000-000000000000}"/>
          </ac:spMkLst>
        </pc:spChg>
        <pc:picChg chg="del">
          <ac:chgData name="Mileidy Zabala Medina" userId="5a45925f-7173-4065-a239-6be58cd331a1" providerId="ADAL" clId="{CE828481-7236-4A33-B14D-B33FDA6491BB}" dt="2026-04-27T13:27:43.839" v="1274" actId="21"/>
          <ac:picMkLst>
            <pc:docMk/>
            <pc:sldMk cId="0" sldId="2147374430"/>
            <ac:picMk id="7" creationId="{E02644E9-7B64-C659-3C71-80BA590D56D4}"/>
          </ac:picMkLst>
        </pc:picChg>
      </pc:sldChg>
      <pc:sldChg chg="modSp add del mod ord">
        <pc:chgData name="Mileidy Zabala Medina" userId="5a45925f-7173-4065-a239-6be58cd331a1" providerId="ADAL" clId="{CE828481-7236-4A33-B14D-B33FDA6491BB}" dt="2026-04-27T19:55:03.601" v="1358" actId="47"/>
        <pc:sldMkLst>
          <pc:docMk/>
          <pc:sldMk cId="4038988550" sldId="2147374431"/>
        </pc:sldMkLst>
        <pc:spChg chg="mod">
          <ac:chgData name="Mileidy Zabala Medina" userId="5a45925f-7173-4065-a239-6be58cd331a1" providerId="ADAL" clId="{CE828481-7236-4A33-B14D-B33FDA6491BB}" dt="2026-04-27T13:29:18.711" v="1291" actId="20577"/>
          <ac:spMkLst>
            <pc:docMk/>
            <pc:sldMk cId="4038988550" sldId="2147374431"/>
            <ac:spMk id="153" creationId="{F649E73F-22EC-AD23-D326-5FE7CF4CA86D}"/>
          </ac:spMkLst>
        </pc:spChg>
      </pc:sldChg>
      <pc:sldChg chg="modSp add del mod ord">
        <pc:chgData name="Mileidy Zabala Medina" userId="5a45925f-7173-4065-a239-6be58cd331a1" providerId="ADAL" clId="{CE828481-7236-4A33-B14D-B33FDA6491BB}" dt="2026-04-27T19:55:05.651" v="1363" actId="47"/>
        <pc:sldMkLst>
          <pc:docMk/>
          <pc:sldMk cId="450896001" sldId="2147374432"/>
        </pc:sldMkLst>
        <pc:spChg chg="mod">
          <ac:chgData name="Mileidy Zabala Medina" userId="5a45925f-7173-4065-a239-6be58cd331a1" providerId="ADAL" clId="{CE828481-7236-4A33-B14D-B33FDA6491BB}" dt="2026-04-27T13:30:37.373" v="1302"/>
          <ac:spMkLst>
            <pc:docMk/>
            <pc:sldMk cId="450896001" sldId="2147374432"/>
            <ac:spMk id="153" creationId="{41A394D8-9181-2169-5160-01BD44AB1B07}"/>
          </ac:spMkLst>
        </pc:spChg>
      </pc:sldChg>
      <pc:sldChg chg="add">
        <pc:chgData name="Mileidy Zabala Medina" userId="5a45925f-7173-4065-a239-6be58cd331a1" providerId="ADAL" clId="{CE828481-7236-4A33-B14D-B33FDA6491BB}" dt="2026-04-27T19:54:13.017" v="1334"/>
        <pc:sldMkLst>
          <pc:docMk/>
          <pc:sldMk cId="0" sldId="2147374481"/>
        </pc:sldMkLst>
      </pc:sldChg>
      <pc:sldChg chg="add">
        <pc:chgData name="Mileidy Zabala Medina" userId="5a45925f-7173-4065-a239-6be58cd331a1" providerId="ADAL" clId="{CE828481-7236-4A33-B14D-B33FDA6491BB}" dt="2026-04-27T19:54:13.017" v="1334"/>
        <pc:sldMkLst>
          <pc:docMk/>
          <pc:sldMk cId="0" sldId="2147374482"/>
        </pc:sldMkLst>
      </pc:sldChg>
      <pc:sldChg chg="add">
        <pc:chgData name="Mileidy Zabala Medina" userId="5a45925f-7173-4065-a239-6be58cd331a1" providerId="ADAL" clId="{CE828481-7236-4A33-B14D-B33FDA6491BB}" dt="2026-04-27T19:54:13.017" v="1334"/>
        <pc:sldMkLst>
          <pc:docMk/>
          <pc:sldMk cId="0" sldId="2147374483"/>
        </pc:sldMkLst>
      </pc:sldChg>
      <pc:sldChg chg="add">
        <pc:chgData name="Mileidy Zabala Medina" userId="5a45925f-7173-4065-a239-6be58cd331a1" providerId="ADAL" clId="{CE828481-7236-4A33-B14D-B33FDA6491BB}" dt="2026-04-27T19:54:13.017" v="1334"/>
        <pc:sldMkLst>
          <pc:docMk/>
          <pc:sldMk cId="2030173868" sldId="2147374484"/>
        </pc:sldMkLst>
      </pc:sldChg>
      <pc:sldChg chg="add">
        <pc:chgData name="Mileidy Zabala Medina" userId="5a45925f-7173-4065-a239-6be58cd331a1" providerId="ADAL" clId="{CE828481-7236-4A33-B14D-B33FDA6491BB}" dt="2026-04-27T19:54:13.017" v="1334"/>
        <pc:sldMkLst>
          <pc:docMk/>
          <pc:sldMk cId="0" sldId="2147374485"/>
        </pc:sldMkLst>
      </pc:sldChg>
      <pc:sldChg chg="add">
        <pc:chgData name="Mileidy Zabala Medina" userId="5a45925f-7173-4065-a239-6be58cd331a1" providerId="ADAL" clId="{CE828481-7236-4A33-B14D-B33FDA6491BB}" dt="2026-04-27T19:54:13.017" v="1334"/>
        <pc:sldMkLst>
          <pc:docMk/>
          <pc:sldMk cId="0" sldId="2147374486"/>
        </pc:sldMkLst>
      </pc:sldChg>
      <pc:sldChg chg="add">
        <pc:chgData name="Mileidy Zabala Medina" userId="5a45925f-7173-4065-a239-6be58cd331a1" providerId="ADAL" clId="{CE828481-7236-4A33-B14D-B33FDA6491BB}" dt="2026-04-27T19:54:13.017" v="1334"/>
        <pc:sldMkLst>
          <pc:docMk/>
          <pc:sldMk cId="708378036" sldId="2147374487"/>
        </pc:sldMkLst>
      </pc:sldChg>
      <pc:sldChg chg="add">
        <pc:chgData name="Mileidy Zabala Medina" userId="5a45925f-7173-4065-a239-6be58cd331a1" providerId="ADAL" clId="{CE828481-7236-4A33-B14D-B33FDA6491BB}" dt="2026-04-27T19:54:13.017" v="1334"/>
        <pc:sldMkLst>
          <pc:docMk/>
          <pc:sldMk cId="512329891" sldId="2147374488"/>
        </pc:sldMkLst>
      </pc:sldChg>
      <pc:sldChg chg="add">
        <pc:chgData name="Mileidy Zabala Medina" userId="5a45925f-7173-4065-a239-6be58cd331a1" providerId="ADAL" clId="{CE828481-7236-4A33-B14D-B33FDA6491BB}" dt="2026-04-27T19:54:13.017" v="1334"/>
        <pc:sldMkLst>
          <pc:docMk/>
          <pc:sldMk cId="3201676051" sldId="2147374489"/>
        </pc:sldMkLst>
      </pc:sldChg>
      <pc:sldChg chg="add">
        <pc:chgData name="Mileidy Zabala Medina" userId="5a45925f-7173-4065-a239-6be58cd331a1" providerId="ADAL" clId="{CE828481-7236-4A33-B14D-B33FDA6491BB}" dt="2026-04-27T19:54:13.017" v="1334"/>
        <pc:sldMkLst>
          <pc:docMk/>
          <pc:sldMk cId="1481274053" sldId="2147374490"/>
        </pc:sldMkLst>
      </pc:sldChg>
      <pc:sldChg chg="add">
        <pc:chgData name="Mileidy Zabala Medina" userId="5a45925f-7173-4065-a239-6be58cd331a1" providerId="ADAL" clId="{CE828481-7236-4A33-B14D-B33FDA6491BB}" dt="2026-04-27T19:54:13.017" v="1334"/>
        <pc:sldMkLst>
          <pc:docMk/>
          <pc:sldMk cId="1634634850" sldId="2147374491"/>
        </pc:sldMkLst>
      </pc:sldChg>
      <pc:sldChg chg="add">
        <pc:chgData name="Mileidy Zabala Medina" userId="5a45925f-7173-4065-a239-6be58cd331a1" providerId="ADAL" clId="{CE828481-7236-4A33-B14D-B33FDA6491BB}" dt="2026-04-27T19:54:13.017" v="1334"/>
        <pc:sldMkLst>
          <pc:docMk/>
          <pc:sldMk cId="2968869058" sldId="2147374492"/>
        </pc:sldMkLst>
      </pc:sldChg>
      <pc:sldChg chg="add">
        <pc:chgData name="Mileidy Zabala Medina" userId="5a45925f-7173-4065-a239-6be58cd331a1" providerId="ADAL" clId="{CE828481-7236-4A33-B14D-B33FDA6491BB}" dt="2026-04-27T19:54:13.017" v="1334"/>
        <pc:sldMkLst>
          <pc:docMk/>
          <pc:sldMk cId="1196704909" sldId="2147374493"/>
        </pc:sldMkLst>
      </pc:sldChg>
      <pc:sldChg chg="add">
        <pc:chgData name="Mileidy Zabala Medina" userId="5a45925f-7173-4065-a239-6be58cd331a1" providerId="ADAL" clId="{CE828481-7236-4A33-B14D-B33FDA6491BB}" dt="2026-04-27T19:54:13.017" v="1334"/>
        <pc:sldMkLst>
          <pc:docMk/>
          <pc:sldMk cId="1156964018" sldId="2147374494"/>
        </pc:sldMkLst>
      </pc:sldChg>
      <pc:sldChg chg="add">
        <pc:chgData name="Mileidy Zabala Medina" userId="5a45925f-7173-4065-a239-6be58cd331a1" providerId="ADAL" clId="{CE828481-7236-4A33-B14D-B33FDA6491BB}" dt="2026-04-27T19:54:13.017" v="1334"/>
        <pc:sldMkLst>
          <pc:docMk/>
          <pc:sldMk cId="1487972752" sldId="2147374495"/>
        </pc:sldMkLst>
      </pc:sldChg>
      <pc:sldChg chg="add">
        <pc:chgData name="Mileidy Zabala Medina" userId="5a45925f-7173-4065-a239-6be58cd331a1" providerId="ADAL" clId="{CE828481-7236-4A33-B14D-B33FDA6491BB}" dt="2026-04-27T19:54:13.017" v="1334"/>
        <pc:sldMkLst>
          <pc:docMk/>
          <pc:sldMk cId="2347651399" sldId="2147374496"/>
        </pc:sldMkLst>
      </pc:sldChg>
      <pc:sldChg chg="add">
        <pc:chgData name="Mileidy Zabala Medina" userId="5a45925f-7173-4065-a239-6be58cd331a1" providerId="ADAL" clId="{CE828481-7236-4A33-B14D-B33FDA6491BB}" dt="2026-04-27T19:54:13.017" v="1334"/>
        <pc:sldMkLst>
          <pc:docMk/>
          <pc:sldMk cId="1895205835" sldId="2147374497"/>
        </pc:sldMkLst>
      </pc:sldChg>
      <pc:sldChg chg="add">
        <pc:chgData name="Mileidy Zabala Medina" userId="5a45925f-7173-4065-a239-6be58cd331a1" providerId="ADAL" clId="{CE828481-7236-4A33-B14D-B33FDA6491BB}" dt="2026-04-27T19:54:13.017" v="1334"/>
        <pc:sldMkLst>
          <pc:docMk/>
          <pc:sldMk cId="1630409319" sldId="2147374498"/>
        </pc:sldMkLst>
      </pc:sldChg>
      <pc:sldChg chg="add">
        <pc:chgData name="Mileidy Zabala Medina" userId="5a45925f-7173-4065-a239-6be58cd331a1" providerId="ADAL" clId="{CE828481-7236-4A33-B14D-B33FDA6491BB}" dt="2026-04-27T19:54:13.017" v="1334"/>
        <pc:sldMkLst>
          <pc:docMk/>
          <pc:sldMk cId="1085772530" sldId="2147374499"/>
        </pc:sldMkLst>
      </pc:sldChg>
      <pc:sldChg chg="add">
        <pc:chgData name="Mileidy Zabala Medina" userId="5a45925f-7173-4065-a239-6be58cd331a1" providerId="ADAL" clId="{CE828481-7236-4A33-B14D-B33FDA6491BB}" dt="2026-04-27T19:54:13.017" v="1334"/>
        <pc:sldMkLst>
          <pc:docMk/>
          <pc:sldMk cId="428802414" sldId="2147374500"/>
        </pc:sldMkLst>
      </pc:sldChg>
      <pc:sldChg chg="add">
        <pc:chgData name="Mileidy Zabala Medina" userId="5a45925f-7173-4065-a239-6be58cd331a1" providerId="ADAL" clId="{CE828481-7236-4A33-B14D-B33FDA6491BB}" dt="2026-04-27T19:54:13.017" v="1334"/>
        <pc:sldMkLst>
          <pc:docMk/>
          <pc:sldMk cId="2209210084" sldId="2147374501"/>
        </pc:sldMkLst>
      </pc:sldChg>
      <pc:sldChg chg="add">
        <pc:chgData name="Mileidy Zabala Medina" userId="5a45925f-7173-4065-a239-6be58cd331a1" providerId="ADAL" clId="{CE828481-7236-4A33-B14D-B33FDA6491BB}" dt="2026-04-27T19:54:13.017" v="1334"/>
        <pc:sldMkLst>
          <pc:docMk/>
          <pc:sldMk cId="2073067285" sldId="2147374502"/>
        </pc:sldMkLst>
      </pc:sldChg>
      <pc:sldChg chg="add">
        <pc:chgData name="Mileidy Zabala Medina" userId="5a45925f-7173-4065-a239-6be58cd331a1" providerId="ADAL" clId="{CE828481-7236-4A33-B14D-B33FDA6491BB}" dt="2026-04-27T19:54:13.017" v="1334"/>
        <pc:sldMkLst>
          <pc:docMk/>
          <pc:sldMk cId="0" sldId="2147374503"/>
        </pc:sldMkLst>
      </pc:sldChg>
      <pc:sldChg chg="add">
        <pc:chgData name="Mileidy Zabala Medina" userId="5a45925f-7173-4065-a239-6be58cd331a1" providerId="ADAL" clId="{CE828481-7236-4A33-B14D-B33FDA6491BB}" dt="2026-04-27T19:54:13.017" v="1334"/>
        <pc:sldMkLst>
          <pc:docMk/>
          <pc:sldMk cId="4194153798" sldId="2147374504"/>
        </pc:sldMkLst>
      </pc:sldChg>
      <pc:sldChg chg="add">
        <pc:chgData name="Mileidy Zabala Medina" userId="5a45925f-7173-4065-a239-6be58cd331a1" providerId="ADAL" clId="{CE828481-7236-4A33-B14D-B33FDA6491BB}" dt="2026-04-27T19:54:13.017" v="1334"/>
        <pc:sldMkLst>
          <pc:docMk/>
          <pc:sldMk cId="2837212513" sldId="21473745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e409e8f685_12_10:notes"/>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g2e409e8f685_12_10:notes"/>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6F674778-CB8F-8553-129D-7C3225EC6A49}"/>
            </a:ext>
          </a:extLst>
        </p:cNvPr>
        <p:cNvGrpSpPr/>
        <p:nvPr/>
      </p:nvGrpSpPr>
      <p:grpSpPr>
        <a:xfrm>
          <a:off x="0" y="0"/>
          <a:ext cx="0" cy="0"/>
          <a:chOff x="0" y="0"/>
          <a:chExt cx="0" cy="0"/>
        </a:xfrm>
      </p:grpSpPr>
      <p:sp>
        <p:nvSpPr>
          <p:cNvPr id="146" name="Google Shape;146;g2e409e8f685_12_61:notes">
            <a:extLst>
              <a:ext uri="{FF2B5EF4-FFF2-40B4-BE49-F238E27FC236}">
                <a16:creationId xmlns:a16="http://schemas.microsoft.com/office/drawing/2014/main" id="{76B68829-051D-D737-B589-099D2877E41D}"/>
              </a:ext>
            </a:extLst>
          </p:cNvPr>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e409e8f685_12_61:notes">
            <a:extLst>
              <a:ext uri="{FF2B5EF4-FFF2-40B4-BE49-F238E27FC236}">
                <a16:creationId xmlns:a16="http://schemas.microsoft.com/office/drawing/2014/main" id="{6B5038BD-944F-0099-4880-1B2B0A9757D7}"/>
              </a:ext>
            </a:extLst>
          </p:cNvPr>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05273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45DCA86E-210C-BBFD-3BA1-24DDB9ED6C38}"/>
            </a:ext>
          </a:extLst>
        </p:cNvPr>
        <p:cNvGrpSpPr/>
        <p:nvPr/>
      </p:nvGrpSpPr>
      <p:grpSpPr>
        <a:xfrm>
          <a:off x="0" y="0"/>
          <a:ext cx="0" cy="0"/>
          <a:chOff x="0" y="0"/>
          <a:chExt cx="0" cy="0"/>
        </a:xfrm>
      </p:grpSpPr>
      <p:sp>
        <p:nvSpPr>
          <p:cNvPr id="146" name="Google Shape;146;g2e409e8f685_12_61:notes">
            <a:extLst>
              <a:ext uri="{FF2B5EF4-FFF2-40B4-BE49-F238E27FC236}">
                <a16:creationId xmlns:a16="http://schemas.microsoft.com/office/drawing/2014/main" id="{A99EFBC3-0327-CD84-634D-5D009BD2CA4A}"/>
              </a:ext>
            </a:extLst>
          </p:cNvPr>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e409e8f685_12_61:notes">
            <a:extLst>
              <a:ext uri="{FF2B5EF4-FFF2-40B4-BE49-F238E27FC236}">
                <a16:creationId xmlns:a16="http://schemas.microsoft.com/office/drawing/2014/main" id="{82DE4DD6-BDCE-04AA-286A-8AD0DFAC717F}"/>
              </a:ext>
            </a:extLst>
          </p:cNvPr>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66647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a:extLst>
            <a:ext uri="{FF2B5EF4-FFF2-40B4-BE49-F238E27FC236}">
              <a16:creationId xmlns:a16="http://schemas.microsoft.com/office/drawing/2014/main" id="{0A51C686-6EB3-64F6-8DC4-4943A94BBC69}"/>
            </a:ext>
          </a:extLst>
        </p:cNvPr>
        <p:cNvGrpSpPr/>
        <p:nvPr/>
      </p:nvGrpSpPr>
      <p:grpSpPr>
        <a:xfrm>
          <a:off x="0" y="0"/>
          <a:ext cx="0" cy="0"/>
          <a:chOff x="0" y="0"/>
          <a:chExt cx="0" cy="0"/>
        </a:xfrm>
      </p:grpSpPr>
      <p:sp>
        <p:nvSpPr>
          <p:cNvPr id="133" name="Google Shape;133;g2e409e8f685_12_49:notes">
            <a:extLst>
              <a:ext uri="{FF2B5EF4-FFF2-40B4-BE49-F238E27FC236}">
                <a16:creationId xmlns:a16="http://schemas.microsoft.com/office/drawing/2014/main" id="{2CDE91DA-DBF6-0FCB-2896-A8850F889379}"/>
              </a:ext>
            </a:extLst>
          </p:cNvPr>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2e409e8f685_12_49:notes">
            <a:extLst>
              <a:ext uri="{FF2B5EF4-FFF2-40B4-BE49-F238E27FC236}">
                <a16:creationId xmlns:a16="http://schemas.microsoft.com/office/drawing/2014/main" id="{204E5DDC-D069-C66E-F14C-4E98B075AF2C}"/>
              </a:ext>
            </a:extLst>
          </p:cNvPr>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55399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a:extLst>
            <a:ext uri="{FF2B5EF4-FFF2-40B4-BE49-F238E27FC236}">
              <a16:creationId xmlns:a16="http://schemas.microsoft.com/office/drawing/2014/main" id="{24D25B37-2709-E037-A1CE-63F37BDCC9C6}"/>
            </a:ext>
          </a:extLst>
        </p:cNvPr>
        <p:cNvGrpSpPr/>
        <p:nvPr/>
      </p:nvGrpSpPr>
      <p:grpSpPr>
        <a:xfrm>
          <a:off x="0" y="0"/>
          <a:ext cx="0" cy="0"/>
          <a:chOff x="0" y="0"/>
          <a:chExt cx="0" cy="0"/>
        </a:xfrm>
      </p:grpSpPr>
      <p:sp>
        <p:nvSpPr>
          <p:cNvPr id="133" name="Google Shape;133;g2e409e8f685_12_49:notes">
            <a:extLst>
              <a:ext uri="{FF2B5EF4-FFF2-40B4-BE49-F238E27FC236}">
                <a16:creationId xmlns:a16="http://schemas.microsoft.com/office/drawing/2014/main" id="{734027EC-B8F5-4245-42D3-10D375AF39B8}"/>
              </a:ext>
            </a:extLst>
          </p:cNvPr>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2e409e8f685_12_49:notes">
            <a:extLst>
              <a:ext uri="{FF2B5EF4-FFF2-40B4-BE49-F238E27FC236}">
                <a16:creationId xmlns:a16="http://schemas.microsoft.com/office/drawing/2014/main" id="{6681FBA5-D446-3A31-A0BA-02217CEA9D39}"/>
              </a:ext>
            </a:extLst>
          </p:cNvPr>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61432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e409e8f685_12_49:notes"/>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2e409e8f685_12_49:notes"/>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a:extLst>
            <a:ext uri="{FF2B5EF4-FFF2-40B4-BE49-F238E27FC236}">
              <a16:creationId xmlns:a16="http://schemas.microsoft.com/office/drawing/2014/main" id="{267568C5-0401-87DC-5B0C-C79D07C9584E}"/>
            </a:ext>
          </a:extLst>
        </p:cNvPr>
        <p:cNvGrpSpPr/>
        <p:nvPr/>
      </p:nvGrpSpPr>
      <p:grpSpPr>
        <a:xfrm>
          <a:off x="0" y="0"/>
          <a:ext cx="0" cy="0"/>
          <a:chOff x="0" y="0"/>
          <a:chExt cx="0" cy="0"/>
        </a:xfrm>
      </p:grpSpPr>
      <p:sp>
        <p:nvSpPr>
          <p:cNvPr id="146" name="Google Shape;146;g2e409e8f685_12_61:notes">
            <a:extLst>
              <a:ext uri="{FF2B5EF4-FFF2-40B4-BE49-F238E27FC236}">
                <a16:creationId xmlns:a16="http://schemas.microsoft.com/office/drawing/2014/main" id="{E43F7624-D7A7-34CE-0F77-5D8901E6A8DA}"/>
              </a:ext>
            </a:extLst>
          </p:cNvPr>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e409e8f685_12_61:notes">
            <a:extLst>
              <a:ext uri="{FF2B5EF4-FFF2-40B4-BE49-F238E27FC236}">
                <a16:creationId xmlns:a16="http://schemas.microsoft.com/office/drawing/2014/main" id="{C0E3814C-9C83-98C0-15C9-1FDF6B40B508}"/>
              </a:ext>
            </a:extLst>
          </p:cNvPr>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48026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e409e8f685_12_22:notes"/>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g2e409e8f685_12_22:notes"/>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e409e8f685_12_36:notes"/>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2e409e8f685_12_36:notes"/>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a:extLst>
            <a:ext uri="{FF2B5EF4-FFF2-40B4-BE49-F238E27FC236}">
              <a16:creationId xmlns:a16="http://schemas.microsoft.com/office/drawing/2014/main" id="{C7F47021-2CCC-ACE4-DC7B-4B582DF39D4D}"/>
            </a:ext>
          </a:extLst>
        </p:cNvPr>
        <p:cNvGrpSpPr/>
        <p:nvPr/>
      </p:nvGrpSpPr>
      <p:grpSpPr>
        <a:xfrm>
          <a:off x="0" y="0"/>
          <a:ext cx="0" cy="0"/>
          <a:chOff x="0" y="0"/>
          <a:chExt cx="0" cy="0"/>
        </a:xfrm>
      </p:grpSpPr>
      <p:sp>
        <p:nvSpPr>
          <p:cNvPr id="119" name="Google Shape;119;g2e409e8f685_12_36:notes">
            <a:extLst>
              <a:ext uri="{FF2B5EF4-FFF2-40B4-BE49-F238E27FC236}">
                <a16:creationId xmlns:a16="http://schemas.microsoft.com/office/drawing/2014/main" id="{2DCD8B91-3FB8-3E72-52CD-803785B867CD}"/>
              </a:ext>
            </a:extLst>
          </p:cNvPr>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2e409e8f685_12_36:notes">
            <a:extLst>
              <a:ext uri="{FF2B5EF4-FFF2-40B4-BE49-F238E27FC236}">
                <a16:creationId xmlns:a16="http://schemas.microsoft.com/office/drawing/2014/main" id="{A8F41828-FA43-3093-81A9-C89815DFD94D}"/>
              </a:ext>
            </a:extLst>
          </p:cNvPr>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6847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e409e8f685_12_49:notes"/>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2e409e8f685_12_49:notes"/>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e409e8f685_12_61:notes"/>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e409e8f685_12_61:notes"/>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a:extLst>
            <a:ext uri="{FF2B5EF4-FFF2-40B4-BE49-F238E27FC236}">
              <a16:creationId xmlns:a16="http://schemas.microsoft.com/office/drawing/2014/main" id="{50B22F0B-C1E0-3F3F-B79B-E0144130D88B}"/>
            </a:ext>
          </a:extLst>
        </p:cNvPr>
        <p:cNvGrpSpPr/>
        <p:nvPr/>
      </p:nvGrpSpPr>
      <p:grpSpPr>
        <a:xfrm>
          <a:off x="0" y="0"/>
          <a:ext cx="0" cy="0"/>
          <a:chOff x="0" y="0"/>
          <a:chExt cx="0" cy="0"/>
        </a:xfrm>
      </p:grpSpPr>
      <p:sp>
        <p:nvSpPr>
          <p:cNvPr id="133" name="Google Shape;133;g2e409e8f685_12_49:notes">
            <a:extLst>
              <a:ext uri="{FF2B5EF4-FFF2-40B4-BE49-F238E27FC236}">
                <a16:creationId xmlns:a16="http://schemas.microsoft.com/office/drawing/2014/main" id="{63FC5C06-9C25-94B9-7695-3CD65ECD8FD4}"/>
              </a:ext>
            </a:extLst>
          </p:cNvPr>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2e409e8f685_12_49:notes">
            <a:extLst>
              <a:ext uri="{FF2B5EF4-FFF2-40B4-BE49-F238E27FC236}">
                <a16:creationId xmlns:a16="http://schemas.microsoft.com/office/drawing/2014/main" id="{123A4D56-A51B-F4BE-9FC1-7AD64BE7FF65}"/>
              </a:ext>
            </a:extLst>
          </p:cNvPr>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7391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a:extLst>
            <a:ext uri="{FF2B5EF4-FFF2-40B4-BE49-F238E27FC236}">
              <a16:creationId xmlns:a16="http://schemas.microsoft.com/office/drawing/2014/main" id="{849D626C-76A0-D5A5-8A22-78829441EE14}"/>
            </a:ext>
          </a:extLst>
        </p:cNvPr>
        <p:cNvGrpSpPr/>
        <p:nvPr/>
      </p:nvGrpSpPr>
      <p:grpSpPr>
        <a:xfrm>
          <a:off x="0" y="0"/>
          <a:ext cx="0" cy="0"/>
          <a:chOff x="0" y="0"/>
          <a:chExt cx="0" cy="0"/>
        </a:xfrm>
      </p:grpSpPr>
      <p:sp>
        <p:nvSpPr>
          <p:cNvPr id="133" name="Google Shape;133;g2e409e8f685_12_49:notes">
            <a:extLst>
              <a:ext uri="{FF2B5EF4-FFF2-40B4-BE49-F238E27FC236}">
                <a16:creationId xmlns:a16="http://schemas.microsoft.com/office/drawing/2014/main" id="{3038D20A-CF02-E858-117D-E081FF75A259}"/>
              </a:ext>
            </a:extLst>
          </p:cNvPr>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2e409e8f685_12_49:notes">
            <a:extLst>
              <a:ext uri="{FF2B5EF4-FFF2-40B4-BE49-F238E27FC236}">
                <a16:creationId xmlns:a16="http://schemas.microsoft.com/office/drawing/2014/main" id="{7810FD29-3076-2D03-781C-1AF659479ECD}"/>
              </a:ext>
            </a:extLst>
          </p:cNvPr>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30452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a:extLst>
            <a:ext uri="{FF2B5EF4-FFF2-40B4-BE49-F238E27FC236}">
              <a16:creationId xmlns:a16="http://schemas.microsoft.com/office/drawing/2014/main" id="{3FB44593-A8E7-CEF8-B0F0-722F1EADA7FD}"/>
            </a:ext>
          </a:extLst>
        </p:cNvPr>
        <p:cNvGrpSpPr/>
        <p:nvPr/>
      </p:nvGrpSpPr>
      <p:grpSpPr>
        <a:xfrm>
          <a:off x="0" y="0"/>
          <a:ext cx="0" cy="0"/>
          <a:chOff x="0" y="0"/>
          <a:chExt cx="0" cy="0"/>
        </a:xfrm>
      </p:grpSpPr>
      <p:sp>
        <p:nvSpPr>
          <p:cNvPr id="133" name="Google Shape;133;g2e409e8f685_12_49:notes">
            <a:extLst>
              <a:ext uri="{FF2B5EF4-FFF2-40B4-BE49-F238E27FC236}">
                <a16:creationId xmlns:a16="http://schemas.microsoft.com/office/drawing/2014/main" id="{52F3D372-31CD-414A-D0AC-C206B8F31AA0}"/>
              </a:ext>
            </a:extLst>
          </p:cNvPr>
          <p:cNvSpPr>
            <a:spLocks noGrp="1" noRot="1" noChangeAspect="1"/>
          </p:cNvSpPr>
          <p:nvPr>
            <p:ph type="sldImg" idx="2"/>
          </p:nvPr>
        </p:nvSpPr>
        <p:spPr>
          <a:xfrm>
            <a:off x="652463" y="642938"/>
            <a:ext cx="5705475" cy="3209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2e409e8f685_12_49:notes">
            <a:extLst>
              <a:ext uri="{FF2B5EF4-FFF2-40B4-BE49-F238E27FC236}">
                <a16:creationId xmlns:a16="http://schemas.microsoft.com/office/drawing/2014/main" id="{7786306B-36ED-B044-99AB-349B09B22A41}"/>
              </a:ext>
            </a:extLst>
          </p:cNvPr>
          <p:cNvSpPr txBox="1">
            <a:spLocks noGrp="1"/>
          </p:cNvSpPr>
          <p:nvPr>
            <p:ph type="body" idx="1"/>
          </p:nvPr>
        </p:nvSpPr>
        <p:spPr>
          <a:xfrm>
            <a:off x="701040" y="4067639"/>
            <a:ext cx="5608320" cy="385355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69805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01">
    <p:spTree>
      <p:nvGrpSpPr>
        <p:cNvPr id="1" name=""/>
        <p:cNvGrpSpPr/>
        <p:nvPr/>
      </p:nvGrpSpPr>
      <p:grpSpPr>
        <a:xfrm>
          <a:off x="0" y="0"/>
          <a:ext cx="0" cy="0"/>
          <a:chOff x="0" y="0"/>
          <a:chExt cx="0" cy="0"/>
        </a:xfrm>
      </p:grpSpPr>
      <p:sp>
        <p:nvSpPr>
          <p:cNvPr id="10" name="Google Shape;84;p13"/>
          <p:cNvSpPr/>
          <p:nvPr userDrawn="1"/>
        </p:nvSpPr>
        <p:spPr>
          <a:xfrm>
            <a:off x="0" y="300"/>
            <a:ext cx="12206700" cy="6857700"/>
          </a:xfrm>
          <a:prstGeom prst="rect">
            <a:avLst/>
          </a:prstGeom>
          <a:solidFill>
            <a:srgbClr val="E403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11" name="Google Shape;85;p13"/>
          <p:cNvSpPr/>
          <p:nvPr userDrawn="1"/>
        </p:nvSpPr>
        <p:spPr>
          <a:xfrm flipH="1">
            <a:off x="10943664" y="2532197"/>
            <a:ext cx="1245319" cy="4325448"/>
          </a:xfrm>
          <a:prstGeom prst="rtTriangl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 name="Google Shape;86;p13"/>
          <p:cNvSpPr/>
          <p:nvPr userDrawn="1"/>
        </p:nvSpPr>
        <p:spPr>
          <a:xfrm rot="10800000">
            <a:off x="10943664" y="-52"/>
            <a:ext cx="1245319" cy="2532249"/>
          </a:xfrm>
          <a:prstGeom prst="rtTriangle">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sp>
        <p:nvSpPr>
          <p:cNvPr id="13" name="Google Shape;89;p13"/>
          <p:cNvSpPr/>
          <p:nvPr userDrawn="1"/>
        </p:nvSpPr>
        <p:spPr>
          <a:xfrm flipH="1">
            <a:off x="-1160900" y="544749"/>
            <a:ext cx="3074100" cy="6313251"/>
          </a:xfrm>
          <a:prstGeom prst="parallelogram">
            <a:avLst>
              <a:gd name="adj" fmla="val 71939"/>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pic>
        <p:nvPicPr>
          <p:cNvPr id="7" name="Google Shape;87;p13" descr="Texto&#10;&#10;Descripción generada automáticamente"/>
          <p:cNvPicPr preferRelativeResize="0"/>
          <p:nvPr userDrawn="1"/>
        </p:nvPicPr>
        <p:blipFill>
          <a:blip r:embed="rId2"/>
          <a:stretch>
            <a:fillRect/>
          </a:stretch>
        </p:blipFill>
        <p:spPr>
          <a:xfrm>
            <a:off x="4205901" y="5290386"/>
            <a:ext cx="3794898" cy="1295052"/>
          </a:xfrm>
          <a:prstGeom prst="rect">
            <a:avLst/>
          </a:prstGeom>
          <a:noFill/>
          <a:ln>
            <a:noFill/>
          </a:ln>
        </p:spPr>
      </p:pic>
      <p:sp>
        <p:nvSpPr>
          <p:cNvPr id="8" name="Título 7">
            <a:extLst>
              <a:ext uri="{FF2B5EF4-FFF2-40B4-BE49-F238E27FC236}">
                <a16:creationId xmlns:a16="http://schemas.microsoft.com/office/drawing/2014/main" id="{F6253BE1-AB2F-ABCE-097A-145C89B347AF}"/>
              </a:ext>
            </a:extLst>
          </p:cNvPr>
          <p:cNvSpPr>
            <a:spLocks noGrp="1"/>
          </p:cNvSpPr>
          <p:nvPr>
            <p:ph type="title" hasCustomPrompt="1"/>
          </p:nvPr>
        </p:nvSpPr>
        <p:spPr>
          <a:xfrm>
            <a:off x="4768193" y="2532197"/>
            <a:ext cx="2670314" cy="849047"/>
          </a:xfrm>
          <a:prstGeom prst="rect">
            <a:avLst/>
          </a:prstGeom>
        </p:spPr>
        <p:txBody>
          <a:bodyPr/>
          <a:lstStyle>
            <a:lvl1pPr algn="ctr">
              <a:defRPr sz="6300" b="1">
                <a:solidFill>
                  <a:schemeClr val="bg1"/>
                </a:solidFill>
                <a:latin typeface="Oswald" pitchFamily="2" charset="77"/>
              </a:defRPr>
            </a:lvl1pPr>
          </a:lstStyle>
          <a:p>
            <a:r>
              <a:rPr lang="es-MX"/>
              <a:t>TITULO</a:t>
            </a:r>
            <a:endParaRPr lang="es-CO"/>
          </a:p>
        </p:txBody>
      </p:sp>
      <p:sp>
        <p:nvSpPr>
          <p:cNvPr id="6" name="Marcador de texto 5">
            <a:extLst>
              <a:ext uri="{FF2B5EF4-FFF2-40B4-BE49-F238E27FC236}">
                <a16:creationId xmlns:a16="http://schemas.microsoft.com/office/drawing/2014/main" id="{9654C4A3-3499-86EF-3BEA-2CCDB2BAD75C}"/>
              </a:ext>
            </a:extLst>
          </p:cNvPr>
          <p:cNvSpPr>
            <a:spLocks noGrp="1"/>
          </p:cNvSpPr>
          <p:nvPr>
            <p:ph type="body" sz="quarter" idx="10" hasCustomPrompt="1"/>
          </p:nvPr>
        </p:nvSpPr>
        <p:spPr>
          <a:xfrm>
            <a:off x="4760842" y="3581400"/>
            <a:ext cx="2670315" cy="468313"/>
          </a:xfrm>
          <a:prstGeom prst="rect">
            <a:avLst/>
          </a:prstGeom>
        </p:spPr>
        <p:txBody>
          <a:bodyPr/>
          <a:lstStyle>
            <a:lvl1pPr marL="0" indent="0" algn="ctr">
              <a:buNone/>
              <a:defRPr sz="2300">
                <a:solidFill>
                  <a:schemeClr val="bg1"/>
                </a:solidFill>
              </a:defRPr>
            </a:lvl1pPr>
          </a:lstStyle>
          <a:p>
            <a:pPr lvl="0"/>
            <a:r>
              <a:rPr lang="es-CO"/>
              <a:t>Fecha</a:t>
            </a:r>
          </a:p>
        </p:txBody>
      </p:sp>
    </p:spTree>
    <p:extLst>
      <p:ext uri="{BB962C8B-B14F-4D97-AF65-F5344CB8AC3E}">
        <p14:creationId xmlns:p14="http://schemas.microsoft.com/office/powerpoint/2010/main" val="2530749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ulo 02">
    <p:spTree>
      <p:nvGrpSpPr>
        <p:cNvPr id="1" name=""/>
        <p:cNvGrpSpPr/>
        <p:nvPr/>
      </p:nvGrpSpPr>
      <p:grpSpPr>
        <a:xfrm>
          <a:off x="0" y="0"/>
          <a:ext cx="0" cy="0"/>
          <a:chOff x="0" y="0"/>
          <a:chExt cx="0" cy="0"/>
        </a:xfrm>
      </p:grpSpPr>
      <p:sp>
        <p:nvSpPr>
          <p:cNvPr id="10" name="Google Shape;84;p13"/>
          <p:cNvSpPr>
            <a:spLocks/>
          </p:cNvSpPr>
          <p:nvPr userDrawn="1"/>
        </p:nvSpPr>
        <p:spPr>
          <a:xfrm>
            <a:off x="0" y="-103"/>
            <a:ext cx="12206700" cy="6857700"/>
          </a:xfrm>
          <a:prstGeom prst="rect">
            <a:avLst/>
          </a:prstGeom>
          <a:solidFill>
            <a:srgbClr val="E403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7" name="Google Shape;96;p14"/>
          <p:cNvSpPr/>
          <p:nvPr userDrawn="1"/>
        </p:nvSpPr>
        <p:spPr>
          <a:xfrm flipH="1">
            <a:off x="10965015" y="2532197"/>
            <a:ext cx="1245300" cy="4325400"/>
          </a:xfrm>
          <a:prstGeom prst="rtTriangl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 name="Google Shape;97;p14"/>
          <p:cNvSpPr/>
          <p:nvPr userDrawn="1"/>
        </p:nvSpPr>
        <p:spPr>
          <a:xfrm rot="10800000">
            <a:off x="10965015" y="-103"/>
            <a:ext cx="1245300" cy="25323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sp>
        <p:nvSpPr>
          <p:cNvPr id="9" name="Google Shape;99;p14"/>
          <p:cNvSpPr>
            <a:spLocks/>
          </p:cNvSpPr>
          <p:nvPr userDrawn="1"/>
        </p:nvSpPr>
        <p:spPr>
          <a:xfrm flipH="1">
            <a:off x="-1160900" y="479700"/>
            <a:ext cx="3074100" cy="6378300"/>
          </a:xfrm>
          <a:prstGeom prst="parallelogram">
            <a:avLst>
              <a:gd name="adj" fmla="val 71939"/>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pic>
        <p:nvPicPr>
          <p:cNvPr id="11" name="Google Shape;87;p13" descr="Texto&#10;&#10;Descripción generada automáticamente"/>
          <p:cNvPicPr preferRelativeResize="0"/>
          <p:nvPr userDrawn="1"/>
        </p:nvPicPr>
        <p:blipFill>
          <a:blip r:embed="rId2"/>
          <a:stretch>
            <a:fillRect/>
          </a:stretch>
        </p:blipFill>
        <p:spPr>
          <a:xfrm>
            <a:off x="4205901" y="5290386"/>
            <a:ext cx="3794898" cy="1295052"/>
          </a:xfrm>
          <a:prstGeom prst="rect">
            <a:avLst/>
          </a:prstGeom>
          <a:noFill/>
          <a:ln>
            <a:noFill/>
          </a:ln>
        </p:spPr>
      </p:pic>
      <p:sp>
        <p:nvSpPr>
          <p:cNvPr id="3" name="Título 2">
            <a:extLst>
              <a:ext uri="{FF2B5EF4-FFF2-40B4-BE49-F238E27FC236}">
                <a16:creationId xmlns:a16="http://schemas.microsoft.com/office/drawing/2014/main" id="{13645A04-A4C0-5398-19BD-0B7ACCB25618}"/>
              </a:ext>
            </a:extLst>
          </p:cNvPr>
          <p:cNvSpPr>
            <a:spLocks noGrp="1"/>
          </p:cNvSpPr>
          <p:nvPr>
            <p:ph type="title" hasCustomPrompt="1"/>
          </p:nvPr>
        </p:nvSpPr>
        <p:spPr>
          <a:xfrm>
            <a:off x="4715651" y="2820089"/>
            <a:ext cx="2760698" cy="688423"/>
          </a:xfrm>
          <a:prstGeom prst="rect">
            <a:avLst/>
          </a:prstGeom>
        </p:spPr>
        <p:txBody>
          <a:bodyPr/>
          <a:lstStyle>
            <a:lvl1pPr algn="ctr">
              <a:defRPr sz="6300" b="1">
                <a:solidFill>
                  <a:schemeClr val="bg1"/>
                </a:solidFill>
                <a:latin typeface="Oswald" pitchFamily="2" charset="77"/>
              </a:defRPr>
            </a:lvl1pPr>
          </a:lstStyle>
          <a:p>
            <a:r>
              <a:rPr lang="es-MX"/>
              <a:t>TITULO</a:t>
            </a:r>
            <a:endParaRPr lang="es-CO"/>
          </a:p>
        </p:txBody>
      </p:sp>
    </p:spTree>
    <p:extLst>
      <p:ext uri="{BB962C8B-B14F-4D97-AF65-F5344CB8AC3E}">
        <p14:creationId xmlns:p14="http://schemas.microsoft.com/office/powerpoint/2010/main" val="2257920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a de título 03">
    <p:spTree>
      <p:nvGrpSpPr>
        <p:cNvPr id="1" name=""/>
        <p:cNvGrpSpPr/>
        <p:nvPr/>
      </p:nvGrpSpPr>
      <p:grpSpPr>
        <a:xfrm>
          <a:off x="0" y="0"/>
          <a:ext cx="0" cy="0"/>
          <a:chOff x="0" y="0"/>
          <a:chExt cx="0" cy="0"/>
        </a:xfrm>
      </p:grpSpPr>
      <p:sp>
        <p:nvSpPr>
          <p:cNvPr id="7" name="Google Shape;85;p13"/>
          <p:cNvSpPr/>
          <p:nvPr userDrawn="1"/>
        </p:nvSpPr>
        <p:spPr>
          <a:xfrm flipH="1">
            <a:off x="10943664" y="2532197"/>
            <a:ext cx="1245319" cy="4325448"/>
          </a:xfrm>
          <a:prstGeom prst="rtTriangl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 name="Google Shape;86;p13"/>
          <p:cNvSpPr/>
          <p:nvPr userDrawn="1"/>
        </p:nvSpPr>
        <p:spPr>
          <a:xfrm rot="10800000">
            <a:off x="10943664" y="-52"/>
            <a:ext cx="1245319" cy="2532249"/>
          </a:xfrm>
          <a:prstGeom prst="rtTriangle">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sp>
        <p:nvSpPr>
          <p:cNvPr id="9" name="Google Shape;89;p13"/>
          <p:cNvSpPr/>
          <p:nvPr userDrawn="1"/>
        </p:nvSpPr>
        <p:spPr>
          <a:xfrm flipH="1">
            <a:off x="-1160900" y="544749"/>
            <a:ext cx="3074100" cy="6313251"/>
          </a:xfrm>
          <a:prstGeom prst="parallelogram">
            <a:avLst>
              <a:gd name="adj" fmla="val 71939"/>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pic>
        <p:nvPicPr>
          <p:cNvPr id="13" name="Imagen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9459" y="5275384"/>
            <a:ext cx="4053082" cy="1378048"/>
          </a:xfrm>
          <a:prstGeom prst="rect">
            <a:avLst/>
          </a:prstGeom>
        </p:spPr>
      </p:pic>
      <p:sp>
        <p:nvSpPr>
          <p:cNvPr id="3" name="Marcador de texto 2">
            <a:extLst>
              <a:ext uri="{FF2B5EF4-FFF2-40B4-BE49-F238E27FC236}">
                <a16:creationId xmlns:a16="http://schemas.microsoft.com/office/drawing/2014/main" id="{3702873D-3BC6-F755-0881-066FFAD042F4}"/>
              </a:ext>
            </a:extLst>
          </p:cNvPr>
          <p:cNvSpPr>
            <a:spLocks noGrp="1"/>
          </p:cNvSpPr>
          <p:nvPr>
            <p:ph type="body" sz="quarter" idx="10" hasCustomPrompt="1"/>
          </p:nvPr>
        </p:nvSpPr>
        <p:spPr>
          <a:xfrm>
            <a:off x="4225925" y="2226711"/>
            <a:ext cx="3740150" cy="1012825"/>
          </a:xfrm>
          <a:prstGeom prst="rect">
            <a:avLst/>
          </a:prstGeom>
        </p:spPr>
        <p:txBody>
          <a:bodyPr/>
          <a:lstStyle>
            <a:lvl1pPr marL="0" indent="0" algn="ctr">
              <a:buNone/>
              <a:defRPr sz="6300" b="1">
                <a:solidFill>
                  <a:srgbClr val="CC0000"/>
                </a:solidFill>
                <a:latin typeface="Oswald" pitchFamily="2" charset="77"/>
              </a:defRPr>
            </a:lvl1pPr>
          </a:lstStyle>
          <a:p>
            <a:pPr lvl="0"/>
            <a:r>
              <a:rPr lang="es-CO"/>
              <a:t>TITULO</a:t>
            </a:r>
          </a:p>
        </p:txBody>
      </p:sp>
    </p:spTree>
    <p:extLst>
      <p:ext uri="{BB962C8B-B14F-4D97-AF65-F5344CB8AC3E}">
        <p14:creationId xmlns:p14="http://schemas.microsoft.com/office/powerpoint/2010/main" val="808623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de título 04">
    <p:spTree>
      <p:nvGrpSpPr>
        <p:cNvPr id="1" name=""/>
        <p:cNvGrpSpPr/>
        <p:nvPr/>
      </p:nvGrpSpPr>
      <p:grpSpPr>
        <a:xfrm>
          <a:off x="0" y="0"/>
          <a:ext cx="0" cy="0"/>
          <a:chOff x="0" y="0"/>
          <a:chExt cx="0" cy="0"/>
        </a:xfrm>
      </p:grpSpPr>
      <p:pic>
        <p:nvPicPr>
          <p:cNvPr id="13" name="Imagen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9459" y="5275384"/>
            <a:ext cx="4053082" cy="1378048"/>
          </a:xfrm>
          <a:prstGeom prst="rect">
            <a:avLst/>
          </a:prstGeom>
        </p:spPr>
      </p:pic>
      <p:sp>
        <p:nvSpPr>
          <p:cNvPr id="12" name="Google Shape;96;p14"/>
          <p:cNvSpPr/>
          <p:nvPr userDrawn="1"/>
        </p:nvSpPr>
        <p:spPr>
          <a:xfrm flipH="1">
            <a:off x="10965015" y="2532197"/>
            <a:ext cx="1245300" cy="4325400"/>
          </a:xfrm>
          <a:prstGeom prst="rtTriangl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4" name="Google Shape;97;p14"/>
          <p:cNvSpPr/>
          <p:nvPr userDrawn="1"/>
        </p:nvSpPr>
        <p:spPr>
          <a:xfrm rot="10800000">
            <a:off x="10965015" y="-103"/>
            <a:ext cx="1245300" cy="25323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sp>
        <p:nvSpPr>
          <p:cNvPr id="15" name="Google Shape;99;p14"/>
          <p:cNvSpPr/>
          <p:nvPr userDrawn="1"/>
        </p:nvSpPr>
        <p:spPr>
          <a:xfrm flipH="1">
            <a:off x="-1160900" y="479700"/>
            <a:ext cx="3074100" cy="6378300"/>
          </a:xfrm>
          <a:prstGeom prst="parallelogram">
            <a:avLst>
              <a:gd name="adj" fmla="val 71939"/>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sp>
        <p:nvSpPr>
          <p:cNvPr id="2" name="Marcador de texto 5">
            <a:extLst>
              <a:ext uri="{FF2B5EF4-FFF2-40B4-BE49-F238E27FC236}">
                <a16:creationId xmlns:a16="http://schemas.microsoft.com/office/drawing/2014/main" id="{08EBC855-F4E6-CED6-6273-909C70942F74}"/>
              </a:ext>
            </a:extLst>
          </p:cNvPr>
          <p:cNvSpPr>
            <a:spLocks noGrp="1"/>
          </p:cNvSpPr>
          <p:nvPr>
            <p:ph type="body" sz="quarter" idx="10" hasCustomPrompt="1"/>
          </p:nvPr>
        </p:nvSpPr>
        <p:spPr>
          <a:xfrm>
            <a:off x="4760842" y="3207118"/>
            <a:ext cx="2670315" cy="468313"/>
          </a:xfrm>
          <a:prstGeom prst="rect">
            <a:avLst/>
          </a:prstGeom>
        </p:spPr>
        <p:txBody>
          <a:bodyPr/>
          <a:lstStyle>
            <a:lvl1pPr marL="0" indent="0" algn="ctr">
              <a:buNone/>
              <a:defRPr sz="2300">
                <a:solidFill>
                  <a:srgbClr val="CC0000"/>
                </a:solidFill>
              </a:defRPr>
            </a:lvl1pPr>
          </a:lstStyle>
          <a:p>
            <a:pPr lvl="0"/>
            <a:r>
              <a:rPr lang="es-CO"/>
              <a:t>Fecha</a:t>
            </a:r>
          </a:p>
        </p:txBody>
      </p:sp>
      <p:sp>
        <p:nvSpPr>
          <p:cNvPr id="3" name="Marcador de texto 2">
            <a:extLst>
              <a:ext uri="{FF2B5EF4-FFF2-40B4-BE49-F238E27FC236}">
                <a16:creationId xmlns:a16="http://schemas.microsoft.com/office/drawing/2014/main" id="{5A586AB4-006C-B8F3-A51F-63937E1CB6AB}"/>
              </a:ext>
            </a:extLst>
          </p:cNvPr>
          <p:cNvSpPr>
            <a:spLocks noGrp="1"/>
          </p:cNvSpPr>
          <p:nvPr>
            <p:ph type="body" sz="quarter" idx="11" hasCustomPrompt="1"/>
          </p:nvPr>
        </p:nvSpPr>
        <p:spPr>
          <a:xfrm>
            <a:off x="4225924" y="2194293"/>
            <a:ext cx="3740150" cy="1012825"/>
          </a:xfrm>
          <a:prstGeom prst="rect">
            <a:avLst/>
          </a:prstGeom>
        </p:spPr>
        <p:txBody>
          <a:bodyPr/>
          <a:lstStyle>
            <a:lvl1pPr marL="0" indent="0" algn="ctr">
              <a:buNone/>
              <a:defRPr sz="6300" b="1">
                <a:solidFill>
                  <a:srgbClr val="CC0000"/>
                </a:solidFill>
                <a:latin typeface="Oswald" pitchFamily="2" charset="77"/>
              </a:defRPr>
            </a:lvl1pPr>
          </a:lstStyle>
          <a:p>
            <a:pPr lvl="0"/>
            <a:r>
              <a:rPr lang="es-CO"/>
              <a:t>TITULO</a:t>
            </a:r>
          </a:p>
        </p:txBody>
      </p:sp>
    </p:spTree>
    <p:extLst>
      <p:ext uri="{BB962C8B-B14F-4D97-AF65-F5344CB8AC3E}">
        <p14:creationId xmlns:p14="http://schemas.microsoft.com/office/powerpoint/2010/main" val="228955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Google Shape;84;p13"/>
          <p:cNvSpPr/>
          <p:nvPr userDrawn="1"/>
        </p:nvSpPr>
        <p:spPr>
          <a:xfrm>
            <a:off x="0" y="-2125"/>
            <a:ext cx="12206700" cy="6857700"/>
          </a:xfrm>
          <a:prstGeom prst="rect">
            <a:avLst/>
          </a:prstGeom>
          <a:solidFill>
            <a:srgbClr val="E403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4" name="Google Shape;118;p16"/>
          <p:cNvSpPr/>
          <p:nvPr userDrawn="1"/>
        </p:nvSpPr>
        <p:spPr>
          <a:xfrm rot="10800000">
            <a:off x="10943683" y="-103"/>
            <a:ext cx="1245300" cy="2532300"/>
          </a:xfrm>
          <a:prstGeom prst="rtTriangle">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sp>
        <p:nvSpPr>
          <p:cNvPr id="5" name="Google Shape;120;p16"/>
          <p:cNvSpPr/>
          <p:nvPr userDrawn="1"/>
        </p:nvSpPr>
        <p:spPr>
          <a:xfrm flipH="1">
            <a:off x="0" y="0"/>
            <a:ext cx="6397500" cy="6858000"/>
          </a:xfrm>
          <a:prstGeom prst="parallelogram">
            <a:avLst>
              <a:gd name="adj" fmla="val 45538"/>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sp>
        <p:nvSpPr>
          <p:cNvPr id="10" name="Google Shape;117;p16"/>
          <p:cNvSpPr/>
          <p:nvPr userDrawn="1"/>
        </p:nvSpPr>
        <p:spPr>
          <a:xfrm flipH="1">
            <a:off x="10943683" y="2532197"/>
            <a:ext cx="1245300" cy="4325400"/>
          </a:xfrm>
          <a:prstGeom prst="rtTriangl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1" name="Google Shape;152;p19"/>
          <p:cNvPicPr preferRelativeResize="0"/>
          <p:nvPr userDrawn="1"/>
        </p:nvPicPr>
        <p:blipFill>
          <a:blip r:embed="rId2"/>
          <a:stretch>
            <a:fillRect/>
          </a:stretch>
        </p:blipFill>
        <p:spPr>
          <a:xfrm>
            <a:off x="11040404" y="6390953"/>
            <a:ext cx="1103614" cy="375229"/>
          </a:xfrm>
          <a:prstGeom prst="rect">
            <a:avLst/>
          </a:prstGeom>
          <a:noFill/>
          <a:ln>
            <a:noFill/>
          </a:ln>
        </p:spPr>
      </p:pic>
      <p:sp>
        <p:nvSpPr>
          <p:cNvPr id="2" name="Marcador de texto 2">
            <a:extLst>
              <a:ext uri="{FF2B5EF4-FFF2-40B4-BE49-F238E27FC236}">
                <a16:creationId xmlns:a16="http://schemas.microsoft.com/office/drawing/2014/main" id="{B0C2EAB4-D681-A3EF-4D98-CDF038BF8B03}"/>
              </a:ext>
            </a:extLst>
          </p:cNvPr>
          <p:cNvSpPr>
            <a:spLocks noGrp="1"/>
          </p:cNvSpPr>
          <p:nvPr>
            <p:ph type="body" sz="quarter" idx="11" hasCustomPrompt="1"/>
          </p:nvPr>
        </p:nvSpPr>
        <p:spPr>
          <a:xfrm>
            <a:off x="2897250" y="2548406"/>
            <a:ext cx="6397499" cy="1012825"/>
          </a:xfrm>
          <a:prstGeom prst="rect">
            <a:avLst/>
          </a:prstGeom>
        </p:spPr>
        <p:txBody>
          <a:bodyPr/>
          <a:lstStyle>
            <a:lvl1pPr marL="0" indent="0" algn="ctr">
              <a:buNone/>
              <a:defRPr sz="5700" b="1">
                <a:solidFill>
                  <a:schemeClr val="bg1"/>
                </a:solidFill>
                <a:latin typeface="Oswald" pitchFamily="2" charset="77"/>
              </a:defRPr>
            </a:lvl1pPr>
          </a:lstStyle>
          <a:p>
            <a:pPr lvl="0"/>
            <a:r>
              <a:rPr lang="es-CO"/>
              <a:t>TITULO ABCDEFGHI</a:t>
            </a:r>
          </a:p>
        </p:txBody>
      </p:sp>
      <p:sp>
        <p:nvSpPr>
          <p:cNvPr id="3" name="Marcador de texto 2">
            <a:extLst>
              <a:ext uri="{FF2B5EF4-FFF2-40B4-BE49-F238E27FC236}">
                <a16:creationId xmlns:a16="http://schemas.microsoft.com/office/drawing/2014/main" id="{4659B884-A151-9420-B1BB-13A4A0ED7B68}"/>
              </a:ext>
            </a:extLst>
          </p:cNvPr>
          <p:cNvSpPr>
            <a:spLocks noGrp="1"/>
          </p:cNvSpPr>
          <p:nvPr>
            <p:ph type="body" sz="quarter" idx="12" hasCustomPrompt="1"/>
          </p:nvPr>
        </p:nvSpPr>
        <p:spPr>
          <a:xfrm>
            <a:off x="2897249" y="3678468"/>
            <a:ext cx="6397499" cy="1012825"/>
          </a:xfrm>
          <a:prstGeom prst="rect">
            <a:avLst/>
          </a:prstGeom>
        </p:spPr>
        <p:txBody>
          <a:bodyPr/>
          <a:lstStyle>
            <a:lvl1pPr marL="0" indent="0" algn="ctr">
              <a:buNone/>
              <a:defRPr sz="5700" b="1">
                <a:solidFill>
                  <a:schemeClr val="bg1"/>
                </a:solidFill>
                <a:latin typeface="Oswald" pitchFamily="2" charset="77"/>
              </a:defRPr>
            </a:lvl1pPr>
          </a:lstStyle>
          <a:p>
            <a:pPr marL="0" lvl="0" indent="0" algn="ctr" rtl="0">
              <a:spcBef>
                <a:spcPts val="0"/>
              </a:spcBef>
              <a:spcAft>
                <a:spcPts val="0"/>
              </a:spcAft>
              <a:buNone/>
            </a:pPr>
            <a:r>
              <a:rPr lang="es-CO" sz="5700" b="1" err="1">
                <a:solidFill>
                  <a:schemeClr val="lt1"/>
                </a:solidFill>
                <a:latin typeface="Oswald"/>
                <a:ea typeface="Oswald"/>
                <a:cs typeface="Oswald"/>
                <a:sym typeface="Oswald"/>
              </a:rPr>
              <a:t>cap</a:t>
            </a:r>
            <a:r>
              <a:rPr lang="es-CO" sz="5700" b="1">
                <a:solidFill>
                  <a:schemeClr val="lt1"/>
                </a:solidFill>
                <a:latin typeface="Oswald"/>
                <a:ea typeface="Oswald"/>
                <a:cs typeface="Oswald"/>
                <a:sym typeface="Oswald"/>
              </a:rPr>
              <a:t> </a:t>
            </a:r>
            <a:r>
              <a:rPr lang="es-CO" sz="5700" b="1" err="1">
                <a:solidFill>
                  <a:schemeClr val="lt1"/>
                </a:solidFill>
                <a:latin typeface="Oswald"/>
                <a:ea typeface="Oswald"/>
                <a:cs typeface="Oswald"/>
                <a:sym typeface="Oswald"/>
              </a:rPr>
              <a:t>xxxxx</a:t>
            </a:r>
            <a:endParaRPr lang="es-CO" sz="5700" b="1">
              <a:solidFill>
                <a:schemeClr val="lt1"/>
              </a:solidFill>
              <a:latin typeface="Oswald"/>
              <a:ea typeface="Oswald"/>
              <a:cs typeface="Oswald"/>
              <a:sym typeface="Oswald"/>
            </a:endParaRPr>
          </a:p>
        </p:txBody>
      </p:sp>
    </p:spTree>
    <p:extLst>
      <p:ext uri="{BB962C8B-B14F-4D97-AF65-F5344CB8AC3E}">
        <p14:creationId xmlns:p14="http://schemas.microsoft.com/office/powerpoint/2010/main" val="3717668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6" name="Google Shape;84;p13"/>
          <p:cNvSpPr/>
          <p:nvPr userDrawn="1"/>
        </p:nvSpPr>
        <p:spPr>
          <a:xfrm>
            <a:off x="0" y="-2125"/>
            <a:ext cx="12206700" cy="6857700"/>
          </a:xfrm>
          <a:prstGeom prst="rect">
            <a:avLst/>
          </a:prstGeom>
          <a:solidFill>
            <a:srgbClr val="E403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Calibri"/>
              <a:ea typeface="Calibri"/>
              <a:cs typeface="Calibri"/>
              <a:sym typeface="Calibri"/>
            </a:endParaRPr>
          </a:p>
        </p:txBody>
      </p:sp>
      <p:sp>
        <p:nvSpPr>
          <p:cNvPr id="5" name="Google Shape;120;p16"/>
          <p:cNvSpPr/>
          <p:nvPr userDrawn="1"/>
        </p:nvSpPr>
        <p:spPr>
          <a:xfrm flipH="1">
            <a:off x="0" y="0"/>
            <a:ext cx="6397500" cy="6858000"/>
          </a:xfrm>
          <a:prstGeom prst="parallelogram">
            <a:avLst>
              <a:gd name="adj" fmla="val 45538"/>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sp>
        <p:nvSpPr>
          <p:cNvPr id="10" name="Google Shape;129;p17"/>
          <p:cNvSpPr/>
          <p:nvPr userDrawn="1"/>
        </p:nvSpPr>
        <p:spPr>
          <a:xfrm rot="10800000">
            <a:off x="10970259" y="0"/>
            <a:ext cx="1245300" cy="25323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sp>
        <p:nvSpPr>
          <p:cNvPr id="11" name="Google Shape;117;p16"/>
          <p:cNvSpPr/>
          <p:nvPr userDrawn="1"/>
        </p:nvSpPr>
        <p:spPr>
          <a:xfrm flipH="1">
            <a:off x="10943683" y="2532197"/>
            <a:ext cx="1245300" cy="4325400"/>
          </a:xfrm>
          <a:prstGeom prst="rtTriangl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2" name="Google Shape;152;p19"/>
          <p:cNvPicPr preferRelativeResize="0"/>
          <p:nvPr userDrawn="1"/>
        </p:nvPicPr>
        <p:blipFill>
          <a:blip r:embed="rId2"/>
          <a:stretch>
            <a:fillRect/>
          </a:stretch>
        </p:blipFill>
        <p:spPr>
          <a:xfrm>
            <a:off x="11040404" y="6390953"/>
            <a:ext cx="1103614" cy="375229"/>
          </a:xfrm>
          <a:prstGeom prst="rect">
            <a:avLst/>
          </a:prstGeom>
          <a:noFill/>
          <a:ln>
            <a:noFill/>
          </a:ln>
        </p:spPr>
      </p:pic>
      <p:sp>
        <p:nvSpPr>
          <p:cNvPr id="2" name="Marcador de texto 2">
            <a:extLst>
              <a:ext uri="{FF2B5EF4-FFF2-40B4-BE49-F238E27FC236}">
                <a16:creationId xmlns:a16="http://schemas.microsoft.com/office/drawing/2014/main" id="{6B7F8AFD-852E-ACFB-627F-521860B1F09E}"/>
              </a:ext>
            </a:extLst>
          </p:cNvPr>
          <p:cNvSpPr>
            <a:spLocks noGrp="1"/>
          </p:cNvSpPr>
          <p:nvPr>
            <p:ph type="body" sz="quarter" idx="11" hasCustomPrompt="1"/>
          </p:nvPr>
        </p:nvSpPr>
        <p:spPr>
          <a:xfrm>
            <a:off x="2897251" y="2449014"/>
            <a:ext cx="6397499" cy="1012825"/>
          </a:xfrm>
          <a:prstGeom prst="rect">
            <a:avLst/>
          </a:prstGeom>
        </p:spPr>
        <p:txBody>
          <a:bodyPr/>
          <a:lstStyle>
            <a:lvl1pPr marL="0" indent="0" algn="ctr">
              <a:buNone/>
              <a:defRPr sz="5700" b="1">
                <a:solidFill>
                  <a:schemeClr val="bg1"/>
                </a:solidFill>
                <a:latin typeface="Oswald" pitchFamily="2" charset="77"/>
              </a:defRPr>
            </a:lvl1pPr>
          </a:lstStyle>
          <a:p>
            <a:pPr lvl="0"/>
            <a:r>
              <a:rPr lang="es-CO"/>
              <a:t>TITULO ABCDEFGHI</a:t>
            </a:r>
          </a:p>
        </p:txBody>
      </p:sp>
      <p:sp>
        <p:nvSpPr>
          <p:cNvPr id="3" name="Marcador de texto 2">
            <a:extLst>
              <a:ext uri="{FF2B5EF4-FFF2-40B4-BE49-F238E27FC236}">
                <a16:creationId xmlns:a16="http://schemas.microsoft.com/office/drawing/2014/main" id="{B4C14127-75FF-747B-9C9E-52E2978C055D}"/>
              </a:ext>
            </a:extLst>
          </p:cNvPr>
          <p:cNvSpPr>
            <a:spLocks noGrp="1"/>
          </p:cNvSpPr>
          <p:nvPr>
            <p:ph type="body" sz="quarter" idx="12" hasCustomPrompt="1"/>
          </p:nvPr>
        </p:nvSpPr>
        <p:spPr>
          <a:xfrm>
            <a:off x="2897250" y="3579076"/>
            <a:ext cx="6397499" cy="1012825"/>
          </a:xfrm>
          <a:prstGeom prst="rect">
            <a:avLst/>
          </a:prstGeom>
        </p:spPr>
        <p:txBody>
          <a:bodyPr/>
          <a:lstStyle>
            <a:lvl1pPr marL="0" indent="0" algn="ctr">
              <a:buNone/>
              <a:defRPr sz="5700" b="1">
                <a:solidFill>
                  <a:schemeClr val="bg1"/>
                </a:solidFill>
                <a:latin typeface="Oswald" pitchFamily="2" charset="77"/>
              </a:defRPr>
            </a:lvl1pPr>
          </a:lstStyle>
          <a:p>
            <a:pPr marL="0" lvl="0" indent="0" algn="ctr" rtl="0">
              <a:spcBef>
                <a:spcPts val="0"/>
              </a:spcBef>
              <a:spcAft>
                <a:spcPts val="0"/>
              </a:spcAft>
              <a:buNone/>
            </a:pPr>
            <a:r>
              <a:rPr lang="es-CO" sz="5700" b="1" err="1">
                <a:solidFill>
                  <a:schemeClr val="lt1"/>
                </a:solidFill>
                <a:latin typeface="Oswald"/>
                <a:ea typeface="Oswald"/>
                <a:cs typeface="Oswald"/>
                <a:sym typeface="Oswald"/>
              </a:rPr>
              <a:t>cap</a:t>
            </a:r>
            <a:r>
              <a:rPr lang="es-CO" sz="5700" b="1">
                <a:solidFill>
                  <a:schemeClr val="lt1"/>
                </a:solidFill>
                <a:latin typeface="Oswald"/>
                <a:ea typeface="Oswald"/>
                <a:cs typeface="Oswald"/>
                <a:sym typeface="Oswald"/>
              </a:rPr>
              <a:t> </a:t>
            </a:r>
            <a:r>
              <a:rPr lang="es-CO" sz="5700" b="1" err="1">
                <a:solidFill>
                  <a:schemeClr val="lt1"/>
                </a:solidFill>
                <a:latin typeface="Oswald"/>
                <a:ea typeface="Oswald"/>
                <a:cs typeface="Oswald"/>
                <a:sym typeface="Oswald"/>
              </a:rPr>
              <a:t>xxxxx</a:t>
            </a:r>
            <a:endParaRPr lang="es-CO" sz="5700" b="1">
              <a:solidFill>
                <a:schemeClr val="lt1"/>
              </a:solidFill>
              <a:latin typeface="Oswald"/>
              <a:ea typeface="Oswald"/>
              <a:cs typeface="Oswald"/>
              <a:sym typeface="Oswald"/>
            </a:endParaRPr>
          </a:p>
        </p:txBody>
      </p:sp>
    </p:spTree>
    <p:extLst>
      <p:ext uri="{BB962C8B-B14F-4D97-AF65-F5344CB8AC3E}">
        <p14:creationId xmlns:p14="http://schemas.microsoft.com/office/powerpoint/2010/main" val="3395629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10" name="Google Shape;138;p18"/>
          <p:cNvPicPr preferRelativeResize="0"/>
          <p:nvPr userDrawn="1"/>
        </p:nvPicPr>
        <p:blipFill>
          <a:blip r:embed="rId2">
            <a:alphaModFix/>
          </a:blip>
          <a:stretch>
            <a:fillRect/>
          </a:stretch>
        </p:blipFill>
        <p:spPr>
          <a:xfrm>
            <a:off x="0" y="0"/>
            <a:ext cx="12192000" cy="8125975"/>
          </a:xfrm>
          <a:prstGeom prst="rect">
            <a:avLst/>
          </a:prstGeom>
          <a:noFill/>
          <a:ln>
            <a:noFill/>
          </a:ln>
        </p:spPr>
      </p:pic>
      <p:sp>
        <p:nvSpPr>
          <p:cNvPr id="4" name="Google Shape;140;p18"/>
          <p:cNvSpPr/>
          <p:nvPr userDrawn="1"/>
        </p:nvSpPr>
        <p:spPr>
          <a:xfrm flipH="1">
            <a:off x="10946681" y="2532552"/>
            <a:ext cx="1245319" cy="4325448"/>
          </a:xfrm>
          <a:prstGeom prst="rtTriangl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 name="Google Shape;141;p18"/>
          <p:cNvSpPr/>
          <p:nvPr userDrawn="1"/>
        </p:nvSpPr>
        <p:spPr>
          <a:xfrm rot="10800000">
            <a:off x="10946681" y="303"/>
            <a:ext cx="1245319" cy="2532249"/>
          </a:xfrm>
          <a:prstGeom prst="rtTriangle">
            <a:avLst/>
          </a:prstGeom>
          <a:solidFill>
            <a:srgbClr val="CC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pic>
        <p:nvPicPr>
          <p:cNvPr id="9" name="Google Shape;152;p19"/>
          <p:cNvPicPr preferRelativeResize="0"/>
          <p:nvPr userDrawn="1"/>
        </p:nvPicPr>
        <p:blipFill>
          <a:blip r:embed="rId3"/>
          <a:stretch>
            <a:fillRect/>
          </a:stretch>
        </p:blipFill>
        <p:spPr>
          <a:xfrm>
            <a:off x="11040404" y="6390953"/>
            <a:ext cx="1103614" cy="375229"/>
          </a:xfrm>
          <a:prstGeom prst="rect">
            <a:avLst/>
          </a:prstGeom>
          <a:noFill/>
          <a:ln>
            <a:noFill/>
          </a:ln>
        </p:spPr>
      </p:pic>
      <p:sp>
        <p:nvSpPr>
          <p:cNvPr id="2" name="Marcador de texto 2">
            <a:extLst>
              <a:ext uri="{FF2B5EF4-FFF2-40B4-BE49-F238E27FC236}">
                <a16:creationId xmlns:a16="http://schemas.microsoft.com/office/drawing/2014/main" id="{16E2FB50-6E05-7DAD-C77F-8C3008E11CF8}"/>
              </a:ext>
            </a:extLst>
          </p:cNvPr>
          <p:cNvSpPr>
            <a:spLocks noGrp="1"/>
          </p:cNvSpPr>
          <p:nvPr>
            <p:ph type="body" sz="quarter" idx="11" hasCustomPrompt="1"/>
          </p:nvPr>
        </p:nvSpPr>
        <p:spPr>
          <a:xfrm>
            <a:off x="491980" y="372775"/>
            <a:ext cx="6397499" cy="1012825"/>
          </a:xfrm>
          <a:prstGeom prst="rect">
            <a:avLst/>
          </a:prstGeom>
        </p:spPr>
        <p:txBody>
          <a:bodyPr/>
          <a:lstStyle>
            <a:lvl1pPr marL="0" indent="0" algn="l">
              <a:buNone/>
              <a:defRPr sz="5700" b="1">
                <a:solidFill>
                  <a:srgbClr val="CC0000"/>
                </a:solidFill>
                <a:latin typeface="Oswald" pitchFamily="2" charset="77"/>
              </a:defRPr>
            </a:lvl1pPr>
          </a:lstStyle>
          <a:p>
            <a:pPr lvl="0"/>
            <a:r>
              <a:rPr lang="es-CO"/>
              <a:t>TITULO</a:t>
            </a:r>
          </a:p>
        </p:txBody>
      </p:sp>
    </p:spTree>
    <p:extLst>
      <p:ext uri="{BB962C8B-B14F-4D97-AF65-F5344CB8AC3E}">
        <p14:creationId xmlns:p14="http://schemas.microsoft.com/office/powerpoint/2010/main" val="2842344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ido 02">
    <p:spTree>
      <p:nvGrpSpPr>
        <p:cNvPr id="1" name=""/>
        <p:cNvGrpSpPr/>
        <p:nvPr/>
      </p:nvGrpSpPr>
      <p:grpSpPr>
        <a:xfrm>
          <a:off x="0" y="0"/>
          <a:ext cx="0" cy="0"/>
          <a:chOff x="0" y="0"/>
          <a:chExt cx="0" cy="0"/>
        </a:xfrm>
      </p:grpSpPr>
      <p:pic>
        <p:nvPicPr>
          <p:cNvPr id="3" name="Google Shape;138;p18"/>
          <p:cNvPicPr preferRelativeResize="0"/>
          <p:nvPr userDrawn="1"/>
        </p:nvPicPr>
        <p:blipFill>
          <a:blip r:embed="rId2">
            <a:alphaModFix/>
          </a:blip>
          <a:stretch>
            <a:fillRect/>
          </a:stretch>
        </p:blipFill>
        <p:spPr>
          <a:xfrm>
            <a:off x="0" y="0"/>
            <a:ext cx="12192000" cy="8125975"/>
          </a:xfrm>
          <a:prstGeom prst="rect">
            <a:avLst/>
          </a:prstGeom>
          <a:noFill/>
          <a:ln>
            <a:noFill/>
          </a:ln>
        </p:spPr>
      </p:pic>
      <p:sp>
        <p:nvSpPr>
          <p:cNvPr id="4" name="Google Shape;140;p18"/>
          <p:cNvSpPr/>
          <p:nvPr userDrawn="1"/>
        </p:nvSpPr>
        <p:spPr>
          <a:xfrm flipH="1">
            <a:off x="10946681" y="2532552"/>
            <a:ext cx="1245319" cy="4325448"/>
          </a:xfrm>
          <a:prstGeom prst="rtTriangle">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9" name="Google Shape;152;p19"/>
          <p:cNvPicPr preferRelativeResize="0"/>
          <p:nvPr userDrawn="1"/>
        </p:nvPicPr>
        <p:blipFill>
          <a:blip r:embed="rId3"/>
          <a:stretch>
            <a:fillRect/>
          </a:stretch>
        </p:blipFill>
        <p:spPr>
          <a:xfrm>
            <a:off x="11014526" y="6382327"/>
            <a:ext cx="1103614" cy="375229"/>
          </a:xfrm>
          <a:prstGeom prst="rect">
            <a:avLst/>
          </a:prstGeom>
          <a:noFill/>
          <a:ln>
            <a:noFill/>
          </a:ln>
        </p:spPr>
      </p:pic>
      <p:sp>
        <p:nvSpPr>
          <p:cNvPr id="10" name="Google Shape;97;p14"/>
          <p:cNvSpPr/>
          <p:nvPr userDrawn="1"/>
        </p:nvSpPr>
        <p:spPr>
          <a:xfrm rot="10800000">
            <a:off x="10956223" y="-8895"/>
            <a:ext cx="1245300" cy="25323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x-none">
                <a:latin typeface="Calibri"/>
                <a:ea typeface="Calibri"/>
                <a:cs typeface="Calibri"/>
                <a:sym typeface="Calibri"/>
              </a:rPr>
              <a:t> </a:t>
            </a:r>
            <a:endParaRPr>
              <a:latin typeface="Calibri"/>
              <a:ea typeface="Calibri"/>
              <a:cs typeface="Calibri"/>
              <a:sym typeface="Calibri"/>
            </a:endParaRPr>
          </a:p>
        </p:txBody>
      </p:sp>
      <p:sp>
        <p:nvSpPr>
          <p:cNvPr id="5" name="Marcador de texto 2">
            <a:extLst>
              <a:ext uri="{FF2B5EF4-FFF2-40B4-BE49-F238E27FC236}">
                <a16:creationId xmlns:a16="http://schemas.microsoft.com/office/drawing/2014/main" id="{A30BF919-1C67-7267-80BE-B4CF276F1BA3}"/>
              </a:ext>
            </a:extLst>
          </p:cNvPr>
          <p:cNvSpPr>
            <a:spLocks noGrp="1"/>
          </p:cNvSpPr>
          <p:nvPr>
            <p:ph type="body" sz="quarter" idx="11" hasCustomPrompt="1"/>
          </p:nvPr>
        </p:nvSpPr>
        <p:spPr>
          <a:xfrm>
            <a:off x="391396" y="363631"/>
            <a:ext cx="6397499" cy="1012825"/>
          </a:xfrm>
          <a:prstGeom prst="rect">
            <a:avLst/>
          </a:prstGeom>
        </p:spPr>
        <p:txBody>
          <a:bodyPr/>
          <a:lstStyle>
            <a:lvl1pPr marL="0" indent="0" algn="l">
              <a:buNone/>
              <a:defRPr sz="5700" b="1">
                <a:solidFill>
                  <a:srgbClr val="CC0000"/>
                </a:solidFill>
                <a:latin typeface="Oswald" pitchFamily="2" charset="77"/>
              </a:defRPr>
            </a:lvl1pPr>
          </a:lstStyle>
          <a:p>
            <a:pPr lvl="0"/>
            <a:r>
              <a:rPr lang="es-CO"/>
              <a:t>TITULO</a:t>
            </a:r>
          </a:p>
        </p:txBody>
      </p:sp>
    </p:spTree>
    <p:extLst>
      <p:ext uri="{BB962C8B-B14F-4D97-AF65-F5344CB8AC3E}">
        <p14:creationId xmlns:p14="http://schemas.microsoft.com/office/powerpoint/2010/main" val="116576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extLst>
      <p:ext uri="{BB962C8B-B14F-4D97-AF65-F5344CB8AC3E}">
        <p14:creationId xmlns:p14="http://schemas.microsoft.com/office/powerpoint/2010/main" val="73265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a:spLocks noGrp="1"/>
          </p:cNvSpPr>
          <p:nvPr>
            <p:ph type="pic" idx="2"/>
          </p:nvPr>
        </p:nvSpPr>
        <p:spPr>
          <a:xfrm>
            <a:off x="5183188" y="987425"/>
            <a:ext cx="6172200" cy="4873625"/>
          </a:xfrm>
          <a:prstGeom prst="rect">
            <a:avLst/>
          </a:prstGeom>
          <a:noFill/>
          <a:ln>
            <a:noFill/>
          </a:ln>
        </p:spPr>
      </p:sp>
      <p:sp>
        <p:nvSpPr>
          <p:cNvPr id="64" name="Google Shape;64;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O"/>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979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hyperlink" Target="https://bomberosbog.sharepoint.com/:x:/s/OficinaAsesoradePlaneacion/PlaneacionEstrategica/IQAzMtRxEdeuQYbHsn-3--QeAdiPcl48Gp3YcShqycq6Tyk?e=g1V9c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Rectángulo 2">
            <a:extLst>
              <a:ext uri="{FF2B5EF4-FFF2-40B4-BE49-F238E27FC236}">
                <a16:creationId xmlns:a16="http://schemas.microsoft.com/office/drawing/2014/main" id="{052FE593-007A-7848-6922-7F99B4545D00}"/>
              </a:ext>
            </a:extLst>
          </p:cNvPr>
          <p:cNvSpPr/>
          <p:nvPr/>
        </p:nvSpPr>
        <p:spPr>
          <a:xfrm>
            <a:off x="-73573" y="0"/>
            <a:ext cx="12339145" cy="6942083"/>
          </a:xfrm>
          <a:prstGeom prst="rect">
            <a:avLst/>
          </a:prstGeom>
          <a:solidFill>
            <a:srgbClr val="E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Imagen 6">
            <a:extLst>
              <a:ext uri="{FF2B5EF4-FFF2-40B4-BE49-F238E27FC236}">
                <a16:creationId xmlns:a16="http://schemas.microsoft.com/office/drawing/2014/main" id="{D3C8E684-69F3-C9D2-049C-1FF072982FA7}"/>
              </a:ext>
            </a:extLst>
          </p:cNvPr>
          <p:cNvPicPr>
            <a:picLocks noChangeAspect="1"/>
          </p:cNvPicPr>
          <p:nvPr/>
        </p:nvPicPr>
        <p:blipFill>
          <a:blip r:embed="rId3">
            <a:alphaModFix amt="50000"/>
          </a:blip>
          <a:stretch>
            <a:fillRect/>
          </a:stretch>
        </p:blipFill>
        <p:spPr>
          <a:xfrm>
            <a:off x="-443366" y="-95886"/>
            <a:ext cx="13078730" cy="7133853"/>
          </a:xfrm>
          <a:prstGeom prst="rect">
            <a:avLst/>
          </a:prstGeom>
          <a:effectLst/>
        </p:spPr>
      </p:pic>
      <p:sp>
        <p:nvSpPr>
          <p:cNvPr id="97" name="Google Shape;97;g2e409e8f685_12_10"/>
          <p:cNvSpPr txBox="1"/>
          <p:nvPr/>
        </p:nvSpPr>
        <p:spPr>
          <a:xfrm>
            <a:off x="1304530" y="1563571"/>
            <a:ext cx="9903889" cy="420112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6300"/>
              <a:buFont typeface="Arial"/>
              <a:buNone/>
              <a:tabLst/>
              <a:defRPr/>
            </a:pPr>
            <a:r>
              <a:rPr kumimoji="0" lang="es-MX" sz="6600" b="1" i="0" u="none" strike="noStrike" kern="0" cap="none" spc="0" normalizeH="0" baseline="0" noProof="0" dirty="0">
                <a:ln>
                  <a:noFill/>
                </a:ln>
                <a:solidFill>
                  <a:prstClr val="white"/>
                </a:solidFill>
                <a:effectLst/>
                <a:uLnTx/>
                <a:uFillTx/>
                <a:latin typeface="Calibri" panose="020F0502020204030204"/>
                <a:cs typeface="Arial"/>
                <a:sym typeface="Arial"/>
              </a:rPr>
              <a:t>Informe de Seguimiento a la Gestión  Institucional </a:t>
            </a:r>
            <a:r>
              <a:rPr kumimoji="0" lang="es-MX" sz="6600" b="1" i="0" u="none" strike="noStrike" kern="0" cap="none" spc="0" normalizeH="0" baseline="0" noProof="0" dirty="0">
                <a:ln>
                  <a:noFill/>
                </a:ln>
                <a:solidFill>
                  <a:prstClr val="white"/>
                </a:solidFill>
                <a:effectLst/>
                <a:uLnTx/>
                <a:uFillTx/>
                <a:latin typeface="Calibri" panose="020F0502020204030204"/>
                <a:cs typeface="Calibri"/>
                <a:sym typeface="Arial"/>
              </a:rPr>
              <a:t>I Trimestre</a:t>
            </a:r>
            <a:r>
              <a:rPr kumimoji="0" lang="es-MX" sz="6600" b="1" i="0" u="none" strike="noStrike" kern="0" cap="none" spc="0" normalizeH="0" baseline="0" noProof="0" dirty="0">
                <a:ln>
                  <a:noFill/>
                </a:ln>
                <a:solidFill>
                  <a:prstClr val="white"/>
                </a:solidFill>
                <a:effectLst/>
                <a:uLnTx/>
                <a:uFillTx/>
                <a:latin typeface="Calibri" panose="020F0502020204030204"/>
                <a:cs typeface="Arial"/>
                <a:sym typeface="Arial"/>
              </a:rPr>
              <a:t> 2026</a:t>
            </a:r>
            <a:r>
              <a:rPr kumimoji="0" lang="es-CO" sz="6600" b="1" i="0" u="none" strike="noStrike" kern="0" cap="none" spc="0" normalizeH="0" baseline="0" noProof="0" dirty="0">
                <a:ln>
                  <a:noFill/>
                </a:ln>
                <a:solidFill>
                  <a:prstClr val="white"/>
                </a:solidFill>
                <a:effectLst/>
                <a:uLnTx/>
                <a:uFillTx/>
                <a:latin typeface="Calibri" panose="020F0502020204030204"/>
                <a:cs typeface="Aharoni"/>
                <a:sym typeface="Arial"/>
              </a:rPr>
              <a:t> </a:t>
            </a:r>
            <a:endParaRPr kumimoji="0" lang="es-CO" sz="6600" b="1" i="0" u="none" strike="noStrike" kern="0" cap="none" spc="0" normalizeH="0" baseline="0" noProof="0" dirty="0">
              <a:ln>
                <a:noFill/>
              </a:ln>
              <a:solidFill>
                <a:prstClr val="white"/>
              </a:solidFill>
              <a:effectLst/>
              <a:uLnTx/>
              <a:uFillTx/>
              <a:latin typeface="Calibri" panose="020F0502020204030204"/>
              <a:cs typeface="Aharoni" pitchFamily="2" charset="-79"/>
              <a:sym typeface="Arial"/>
            </a:endParaRPr>
          </a:p>
          <a:p>
            <a:pPr marL="0" marR="0" lvl="0" indent="0" algn="ctr" defTabSz="914400" rtl="0" eaLnBrk="1" fontAlgn="auto" latinLnBrk="0" hangingPunct="1">
              <a:lnSpc>
                <a:spcPct val="100000"/>
              </a:lnSpc>
              <a:spcBef>
                <a:spcPts val="0"/>
              </a:spcBef>
              <a:spcAft>
                <a:spcPts val="0"/>
              </a:spcAft>
              <a:buClr>
                <a:srgbClr val="000000"/>
              </a:buClr>
              <a:buSzPts val="6300"/>
              <a:buFont typeface="Arial"/>
              <a:buNone/>
              <a:tabLst/>
              <a:defRPr/>
            </a:pPr>
            <a:endParaRPr kumimoji="0" sz="6300" b="1" i="0" u="none" strike="noStrike" kern="0" cap="none" spc="0" normalizeH="0" baseline="0" noProof="0" dirty="0">
              <a:ln>
                <a:noFill/>
              </a:ln>
              <a:solidFill>
                <a:srgbClr val="FFFFFF"/>
              </a:solidFill>
              <a:effectLst/>
              <a:uLnTx/>
              <a:uFillTx/>
              <a:latin typeface="Oswald"/>
              <a:ea typeface="Oswald"/>
              <a:cs typeface="Oswald"/>
              <a:sym typeface="Oswald"/>
            </a:endParaRPr>
          </a:p>
        </p:txBody>
      </p:sp>
      <p:sp>
        <p:nvSpPr>
          <p:cNvPr id="98" name="Google Shape;98;g2e409e8f685_12_10"/>
          <p:cNvSpPr txBox="1"/>
          <p:nvPr/>
        </p:nvSpPr>
        <p:spPr>
          <a:xfrm>
            <a:off x="4766578" y="5860577"/>
            <a:ext cx="2877805" cy="5973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300"/>
              <a:buFont typeface="Arial"/>
              <a:buNone/>
              <a:tabLst/>
              <a:defRPr/>
            </a:pPr>
            <a:r>
              <a:rPr kumimoji="0" lang="es-CO" sz="2300" b="0" i="0" u="none" strike="noStrike" kern="0" cap="none" spc="0" normalizeH="0" baseline="0" noProof="0" dirty="0">
                <a:ln>
                  <a:noFill/>
                </a:ln>
                <a:solidFill>
                  <a:srgbClr val="FFFFFF"/>
                </a:solidFill>
                <a:effectLst/>
                <a:uLnTx/>
                <a:uFillTx/>
                <a:latin typeface="Lexend Deca"/>
                <a:ea typeface="Lexend Deca"/>
                <a:cs typeface="Lexend Deca"/>
                <a:sym typeface="Lexend Deca"/>
              </a:rPr>
              <a:t>28 de Abril 2026</a:t>
            </a:r>
            <a:endParaRPr kumimoji="0" sz="2300" b="0" i="0" u="none" strike="noStrike" kern="0" cap="none" spc="0" normalizeH="0" baseline="0" noProof="0" dirty="0">
              <a:ln>
                <a:noFill/>
              </a:ln>
              <a:solidFill>
                <a:srgbClr val="FFFFFF"/>
              </a:solidFill>
              <a:effectLst/>
              <a:uLnTx/>
              <a:uFillTx/>
              <a:latin typeface="Lexend Deca"/>
              <a:ea typeface="Lexend Deca"/>
              <a:cs typeface="Lexend Deca"/>
              <a:sym typeface="Lexend Deca"/>
            </a:endParaRPr>
          </a:p>
        </p:txBody>
      </p:sp>
      <p:pic>
        <p:nvPicPr>
          <p:cNvPr id="2" name="Imagen 1">
            <a:extLst>
              <a:ext uri="{FF2B5EF4-FFF2-40B4-BE49-F238E27FC236}">
                <a16:creationId xmlns:a16="http://schemas.microsoft.com/office/drawing/2014/main" id="{5AB1597D-51CC-74C6-14CF-B449B480F089}"/>
              </a:ext>
            </a:extLst>
          </p:cNvPr>
          <p:cNvPicPr>
            <a:picLocks noChangeAspect="1"/>
          </p:cNvPicPr>
          <p:nvPr/>
        </p:nvPicPr>
        <p:blipFill>
          <a:blip r:embed="rId4"/>
          <a:srcRect/>
          <a:stretch/>
        </p:blipFill>
        <p:spPr>
          <a:xfrm>
            <a:off x="215358" y="378653"/>
            <a:ext cx="2049213" cy="1670108"/>
          </a:xfrm>
          <a:prstGeom prst="rect">
            <a:avLst/>
          </a:prstGeom>
        </p:spPr>
      </p:pic>
      <p:pic>
        <p:nvPicPr>
          <p:cNvPr id="4" name="Google Shape;89;g2e409e8f685_12_0" title="Logo-Bogota.png">
            <a:extLst>
              <a:ext uri="{FF2B5EF4-FFF2-40B4-BE49-F238E27FC236}">
                <a16:creationId xmlns:a16="http://schemas.microsoft.com/office/drawing/2014/main" id="{2236411A-7492-E4B9-CDF1-EA97AA5855FD}"/>
              </a:ext>
            </a:extLst>
          </p:cNvPr>
          <p:cNvPicPr preferRelativeResize="0"/>
          <p:nvPr/>
        </p:nvPicPr>
        <p:blipFill>
          <a:blip r:embed="rId5">
            <a:alphaModFix/>
          </a:blip>
          <a:stretch>
            <a:fillRect/>
          </a:stretch>
        </p:blipFill>
        <p:spPr>
          <a:xfrm>
            <a:off x="10654429" y="402395"/>
            <a:ext cx="1107981" cy="5662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4F868037-6DF1-BC88-FA19-FAA1D8E40A5A}"/>
            </a:ext>
          </a:extLst>
        </p:cNvPr>
        <p:cNvGrpSpPr/>
        <p:nvPr/>
      </p:nvGrpSpPr>
      <p:grpSpPr>
        <a:xfrm>
          <a:off x="0" y="0"/>
          <a:ext cx="0" cy="0"/>
          <a:chOff x="0" y="0"/>
          <a:chExt cx="0" cy="0"/>
        </a:xfrm>
      </p:grpSpPr>
      <p:sp>
        <p:nvSpPr>
          <p:cNvPr id="149" name="Google Shape;149;g2e409e8f685_12_61">
            <a:extLst>
              <a:ext uri="{FF2B5EF4-FFF2-40B4-BE49-F238E27FC236}">
                <a16:creationId xmlns:a16="http://schemas.microsoft.com/office/drawing/2014/main" id="{B4B3C222-8F1F-4194-502A-54C693CC5E43}"/>
              </a:ext>
            </a:extLst>
          </p:cNvPr>
          <p:cNvSpPr/>
          <p:nvPr/>
        </p:nvSpPr>
        <p:spPr>
          <a:xfrm>
            <a:off x="0" y="-2125"/>
            <a:ext cx="12206700" cy="6857700"/>
          </a:xfrm>
          <a:prstGeom prst="rect">
            <a:avLst/>
          </a:prstGeom>
          <a:solidFill>
            <a:srgbClr val="E40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Imagen 5">
            <a:extLst>
              <a:ext uri="{FF2B5EF4-FFF2-40B4-BE49-F238E27FC236}">
                <a16:creationId xmlns:a16="http://schemas.microsoft.com/office/drawing/2014/main" id="{44D203D8-6D92-E06C-0BC4-5E5CCB13FA56}"/>
              </a:ext>
            </a:extLst>
          </p:cNvPr>
          <p:cNvPicPr>
            <a:picLocks noChangeAspect="1"/>
          </p:cNvPicPr>
          <p:nvPr/>
        </p:nvPicPr>
        <p:blipFill>
          <a:blip r:embed="rId3">
            <a:alphaModFix amt="50000"/>
          </a:blip>
          <a:stretch>
            <a:fillRect/>
          </a:stretch>
        </p:blipFill>
        <p:spPr>
          <a:xfrm>
            <a:off x="-443366" y="-95886"/>
            <a:ext cx="13078730" cy="7133853"/>
          </a:xfrm>
          <a:prstGeom prst="rect">
            <a:avLst/>
          </a:prstGeom>
          <a:effectLst/>
        </p:spPr>
      </p:pic>
      <p:sp>
        <p:nvSpPr>
          <p:cNvPr id="153" name="Google Shape;153;g2e409e8f685_12_61">
            <a:extLst>
              <a:ext uri="{FF2B5EF4-FFF2-40B4-BE49-F238E27FC236}">
                <a16:creationId xmlns:a16="http://schemas.microsoft.com/office/drawing/2014/main" id="{10FA37FF-8793-83A5-F139-AFD8238205BD}"/>
              </a:ext>
            </a:extLst>
          </p:cNvPr>
          <p:cNvSpPr txBox="1"/>
          <p:nvPr/>
        </p:nvSpPr>
        <p:spPr>
          <a:xfrm>
            <a:off x="255359" y="1062416"/>
            <a:ext cx="11854523" cy="387795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s-MX" sz="6000" b="1" i="0" u="none" strike="noStrike" kern="1200" cap="none" spc="0" normalizeH="0" baseline="0" noProof="0" dirty="0">
              <a:ln>
                <a:noFill/>
              </a:ln>
              <a:solidFill>
                <a:srgbClr val="FFFFFF"/>
              </a:solidFill>
              <a:effectLst/>
              <a:uLnTx/>
              <a:uFillTx/>
              <a:latin typeface="Aptos Black"/>
              <a:ea typeface="+mn-lt"/>
              <a:cs typeface="Arial"/>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s-MX" sz="6000" b="1" i="0" u="none" strike="noStrike" kern="1200" cap="none" spc="0" normalizeH="0" baseline="0" noProof="0" dirty="0">
                <a:ln>
                  <a:noFill/>
                </a:ln>
                <a:solidFill>
                  <a:srgbClr val="FFFFFF"/>
                </a:solidFill>
                <a:effectLst/>
                <a:uLnTx/>
                <a:uFillTx/>
                <a:latin typeface="Aptos Black"/>
                <a:ea typeface="+mn-lt"/>
                <a:cs typeface="Arial"/>
                <a:sym typeface="Arial"/>
              </a:rPr>
              <a:t>PI 8173 - Modernización de las capacidades del Cuerpo Oficial de Bomberos Bogotá D.C.</a:t>
            </a:r>
          </a:p>
        </p:txBody>
      </p:sp>
      <p:pic>
        <p:nvPicPr>
          <p:cNvPr id="7" name="Google Shape;89;g2e409e8f685_12_0" title="Logo-Bogota.png">
            <a:extLst>
              <a:ext uri="{FF2B5EF4-FFF2-40B4-BE49-F238E27FC236}">
                <a16:creationId xmlns:a16="http://schemas.microsoft.com/office/drawing/2014/main" id="{1D8BD4A1-5D7E-0C9F-906E-56BA6367953A}"/>
              </a:ext>
            </a:extLst>
          </p:cNvPr>
          <p:cNvPicPr preferRelativeResize="0"/>
          <p:nvPr/>
        </p:nvPicPr>
        <p:blipFill>
          <a:blip r:embed="rId4">
            <a:alphaModFix/>
          </a:blip>
          <a:stretch>
            <a:fillRect/>
          </a:stretch>
        </p:blipFill>
        <p:spPr>
          <a:xfrm>
            <a:off x="10654429" y="402395"/>
            <a:ext cx="1107981" cy="566260"/>
          </a:xfrm>
          <a:prstGeom prst="rect">
            <a:avLst/>
          </a:prstGeom>
          <a:noFill/>
          <a:ln>
            <a:noFill/>
          </a:ln>
        </p:spPr>
      </p:pic>
    </p:spTree>
    <p:extLst>
      <p:ext uri="{BB962C8B-B14F-4D97-AF65-F5344CB8AC3E}">
        <p14:creationId xmlns:p14="http://schemas.microsoft.com/office/powerpoint/2010/main" val="1481274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6F321-F282-3E43-A333-5C33384A917E}"/>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AD0AA6AC-68D2-3E9D-D93B-A1C06CD94A9D}"/>
              </a:ext>
            </a:extLst>
          </p:cNvPr>
          <p:cNvSpPr/>
          <p:nvPr/>
        </p:nvSpPr>
        <p:spPr>
          <a:xfrm>
            <a:off x="0" y="-80688"/>
            <a:ext cx="9414083" cy="830997"/>
          </a:xfrm>
          <a:prstGeom prst="rect">
            <a:avLst/>
          </a:prstGeom>
          <a:noFill/>
        </p:spPr>
        <p:txBody>
          <a:bodyPr wrap="square" lIns="91440" tIns="45720" rIns="91440" bIns="4572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000000"/>
                </a:solidFill>
                <a:effectLst/>
                <a:uLnTx/>
                <a:uFillTx/>
                <a:latin typeface="Aptos ExtraBold"/>
                <a:ea typeface="+mn-ea"/>
                <a:cs typeface="+mn-cs"/>
                <a:sym typeface="Arial"/>
              </a:rPr>
              <a:t>P.I. 8173 </a:t>
            </a:r>
            <a:r>
              <a:rPr kumimoji="0" lang="es-MX" sz="2400" b="1" i="0" u="none" strike="noStrike" kern="1200" cap="none" spc="0" normalizeH="0" baseline="0" noProof="0" dirty="0">
                <a:ln>
                  <a:noFill/>
                </a:ln>
                <a:solidFill>
                  <a:prstClr val="black">
                    <a:lumMod val="75000"/>
                    <a:lumOff val="25000"/>
                  </a:prstClr>
                </a:solidFill>
                <a:effectLst/>
                <a:uLnTx/>
                <a:uFillTx/>
                <a:latin typeface="Aptos ExtraBold"/>
                <a:ea typeface="+mn-ea"/>
                <a:cs typeface="+mn-cs"/>
                <a:sym typeface="Arial"/>
              </a:rPr>
              <a:t>Modernización de las capacidades del Cuerpo Oficial de Bomberos Bogotá D.C.</a:t>
            </a:r>
          </a:p>
        </p:txBody>
      </p:sp>
      <p:sp>
        <p:nvSpPr>
          <p:cNvPr id="3" name="CuadroTexto 14">
            <a:extLst>
              <a:ext uri="{FF2B5EF4-FFF2-40B4-BE49-F238E27FC236}">
                <a16:creationId xmlns:a16="http://schemas.microsoft.com/office/drawing/2014/main" id="{DBC49B84-1291-FCBB-A974-D2C2934E85A1}"/>
              </a:ext>
            </a:extLst>
          </p:cNvPr>
          <p:cNvSpPr txBox="1"/>
          <p:nvPr/>
        </p:nvSpPr>
        <p:spPr>
          <a:xfrm rot="16200000">
            <a:off x="-803744" y="2046183"/>
            <a:ext cx="2370059" cy="161583"/>
          </a:xfrm>
          <a:prstGeom prst="rect">
            <a:avLst/>
          </a:prstGeom>
          <a:noFill/>
        </p:spPr>
        <p:txBody>
          <a:bodyPr wrap="square" lIns="68580" tIns="34290" rIns="68580" bIns="34290" rtlCol="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85763"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a:ln>
                  <a:noFill/>
                </a:ln>
                <a:solidFill>
                  <a:prstClr val="black">
                    <a:lumMod val="75000"/>
                    <a:lumOff val="25000"/>
                  </a:prstClr>
                </a:solidFill>
                <a:effectLst/>
                <a:uLnTx/>
                <a:uFillTx/>
                <a:latin typeface="Calibri Light"/>
                <a:ea typeface="Calibri Light"/>
                <a:cs typeface="Calibri Light"/>
                <a:sym typeface="Arial"/>
              </a:rPr>
              <a:t>Oficina Asesora de Planeación </a:t>
            </a:r>
          </a:p>
        </p:txBody>
      </p:sp>
      <p:sp>
        <p:nvSpPr>
          <p:cNvPr id="4" name="CuadroTexto 3">
            <a:extLst>
              <a:ext uri="{FF2B5EF4-FFF2-40B4-BE49-F238E27FC236}">
                <a16:creationId xmlns:a16="http://schemas.microsoft.com/office/drawing/2014/main" id="{A0D74BDF-B0BD-CA85-831F-1DCF17B94D9C}"/>
              </a:ext>
            </a:extLst>
          </p:cNvPr>
          <p:cNvSpPr txBox="1"/>
          <p:nvPr/>
        </p:nvSpPr>
        <p:spPr>
          <a:xfrm>
            <a:off x="641483" y="985035"/>
            <a:ext cx="5022202" cy="15034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1-Implementación 6 estrategias de reducción del riesgo de incendios,  incidentes con materiales peligrosos y rescate en todas sus modalidades en la ciudad de Bogotá.</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Subdirección Gestión del Riesgo.</a:t>
            </a:r>
          </a:p>
        </p:txBody>
      </p:sp>
      <p:sp>
        <p:nvSpPr>
          <p:cNvPr id="5" name="CuadroTexto 4">
            <a:extLst>
              <a:ext uri="{FF2B5EF4-FFF2-40B4-BE49-F238E27FC236}">
                <a16:creationId xmlns:a16="http://schemas.microsoft.com/office/drawing/2014/main" id="{1653472D-08B2-1CCB-A313-90813DE30EF9}"/>
              </a:ext>
            </a:extLst>
          </p:cNvPr>
          <p:cNvSpPr txBox="1"/>
          <p:nvPr/>
        </p:nvSpPr>
        <p:spPr>
          <a:xfrm>
            <a:off x="1027148" y="3201412"/>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Programado: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2,5</a:t>
            </a:r>
            <a:endParaRPr kumimoji="0" lang="es-MX"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6" name="Rectángulo 5">
            <a:extLst>
              <a:ext uri="{FF2B5EF4-FFF2-40B4-BE49-F238E27FC236}">
                <a16:creationId xmlns:a16="http://schemas.microsoft.com/office/drawing/2014/main" id="{47AA021C-98C4-E4BC-7E8A-BCB0AD7DEDFD}"/>
              </a:ext>
            </a:extLst>
          </p:cNvPr>
          <p:cNvSpPr/>
          <p:nvPr/>
        </p:nvSpPr>
        <p:spPr>
          <a:xfrm>
            <a:off x="839756" y="3291408"/>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8" name="CuadroTexto 7">
            <a:extLst>
              <a:ext uri="{FF2B5EF4-FFF2-40B4-BE49-F238E27FC236}">
                <a16:creationId xmlns:a16="http://schemas.microsoft.com/office/drawing/2014/main" id="{B4085777-E19D-B0C5-9282-622C3314968B}"/>
              </a:ext>
            </a:extLst>
          </p:cNvPr>
          <p:cNvSpPr txBox="1"/>
          <p:nvPr/>
        </p:nvSpPr>
        <p:spPr>
          <a:xfrm>
            <a:off x="1053422" y="3870080"/>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cs typeface="Arial"/>
                <a:sym typeface="Arial"/>
              </a:rPr>
              <a:t>Avance: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a:ln>
                  <a:noFill/>
                </a:ln>
                <a:solidFill>
                  <a:prstClr val="black"/>
                </a:solidFill>
                <a:effectLst/>
                <a:uLnTx/>
                <a:uFillTx/>
                <a:latin typeface="Aptos" panose="020B0004020202020204"/>
                <a:cs typeface="Arial"/>
                <a:sym typeface="Arial"/>
              </a:rPr>
              <a:t>0,375</a:t>
            </a:r>
            <a:endParaRPr kumimoji="0" lang="es-CO"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9" name="Rectángulo 8">
            <a:extLst>
              <a:ext uri="{FF2B5EF4-FFF2-40B4-BE49-F238E27FC236}">
                <a16:creationId xmlns:a16="http://schemas.microsoft.com/office/drawing/2014/main" id="{08629450-484A-32B4-1E10-F9629376AA10}"/>
              </a:ext>
            </a:extLst>
          </p:cNvPr>
          <p:cNvSpPr/>
          <p:nvPr/>
        </p:nvSpPr>
        <p:spPr>
          <a:xfrm>
            <a:off x="839756" y="3944551"/>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10" name="CuadroTexto 9">
            <a:extLst>
              <a:ext uri="{FF2B5EF4-FFF2-40B4-BE49-F238E27FC236}">
                <a16:creationId xmlns:a16="http://schemas.microsoft.com/office/drawing/2014/main" id="{2D5C1166-B856-4584-473F-94AE2A7B959D}"/>
              </a:ext>
            </a:extLst>
          </p:cNvPr>
          <p:cNvSpPr txBox="1"/>
          <p:nvPr/>
        </p:nvSpPr>
        <p:spPr>
          <a:xfrm>
            <a:off x="563727" y="2785033"/>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1" name="CuadroTexto 10">
            <a:extLst>
              <a:ext uri="{FF2B5EF4-FFF2-40B4-BE49-F238E27FC236}">
                <a16:creationId xmlns:a16="http://schemas.microsoft.com/office/drawing/2014/main" id="{80D5164F-BF84-A414-376F-5869F738019D}"/>
              </a:ext>
            </a:extLst>
          </p:cNvPr>
          <p:cNvSpPr txBox="1"/>
          <p:nvPr/>
        </p:nvSpPr>
        <p:spPr>
          <a:xfrm>
            <a:off x="1558992" y="5206568"/>
            <a:ext cx="354485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3.606.800.000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2" name="CuadroTexto 11">
            <a:extLst>
              <a:ext uri="{FF2B5EF4-FFF2-40B4-BE49-F238E27FC236}">
                <a16:creationId xmlns:a16="http://schemas.microsoft.com/office/drawing/2014/main" id="{09CEB9F5-2852-8146-AC81-9352310F987D}"/>
              </a:ext>
            </a:extLst>
          </p:cNvPr>
          <p:cNvSpPr txBox="1"/>
          <p:nvPr/>
        </p:nvSpPr>
        <p:spPr>
          <a:xfrm>
            <a:off x="311800" y="4892831"/>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3" name="CuadroTexto 12">
            <a:extLst>
              <a:ext uri="{FF2B5EF4-FFF2-40B4-BE49-F238E27FC236}">
                <a16:creationId xmlns:a16="http://schemas.microsoft.com/office/drawing/2014/main" id="{CDABF151-41A4-B185-AFEE-C29514953917}"/>
              </a:ext>
            </a:extLst>
          </p:cNvPr>
          <p:cNvSpPr txBox="1"/>
          <p:nvPr/>
        </p:nvSpPr>
        <p:spPr>
          <a:xfrm>
            <a:off x="1335057" y="5514479"/>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1.934.273.424</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4" name="CuadroTexto 13">
            <a:extLst>
              <a:ext uri="{FF2B5EF4-FFF2-40B4-BE49-F238E27FC236}">
                <a16:creationId xmlns:a16="http://schemas.microsoft.com/office/drawing/2014/main" id="{C636E567-6262-B775-02BC-52695A541AC6}"/>
              </a:ext>
            </a:extLst>
          </p:cNvPr>
          <p:cNvSpPr txBox="1"/>
          <p:nvPr/>
        </p:nvSpPr>
        <p:spPr>
          <a:xfrm>
            <a:off x="2156147" y="5831718"/>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    224.788.334</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5" name="CuadroTexto 14">
            <a:extLst>
              <a:ext uri="{FF2B5EF4-FFF2-40B4-BE49-F238E27FC236}">
                <a16:creationId xmlns:a16="http://schemas.microsoft.com/office/drawing/2014/main" id="{4C17483E-28F3-81D3-CF75-45C1C5515C39}"/>
              </a:ext>
            </a:extLst>
          </p:cNvPr>
          <p:cNvSpPr txBox="1"/>
          <p:nvPr/>
        </p:nvSpPr>
        <p:spPr>
          <a:xfrm>
            <a:off x="6031465" y="985035"/>
            <a:ext cx="5367433" cy="125720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2-Desarrollar un programa de renovación de equipos, herramientas, accesorios y elementos de protección personal en la UAECOB.</a:t>
            </a:r>
            <a:endParaRPr kumimoji="0" lang="es-MX" sz="1600" b="0" i="0" u="none" strike="noStrike" kern="0" cap="none" spc="0" normalizeH="0" baseline="0" noProof="0">
              <a:ln>
                <a:noFill/>
              </a:ln>
              <a:solidFill>
                <a:prstClr val="black"/>
              </a:solidFill>
              <a:effectLst/>
              <a:uLnTx/>
              <a:uFillTx/>
              <a:latin typeface="Aptos" panose="020B0004020202020204"/>
              <a:cs typeface="Arial"/>
              <a:sym typeface="Arial"/>
            </a:endParaRP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Subdirección Operativa.</a:t>
            </a:r>
          </a:p>
        </p:txBody>
      </p:sp>
      <p:sp>
        <p:nvSpPr>
          <p:cNvPr id="16" name="CuadroTexto 15">
            <a:extLst>
              <a:ext uri="{FF2B5EF4-FFF2-40B4-BE49-F238E27FC236}">
                <a16:creationId xmlns:a16="http://schemas.microsoft.com/office/drawing/2014/main" id="{5CDF9D24-B91A-DE96-2816-9513966A15C2}"/>
              </a:ext>
            </a:extLst>
          </p:cNvPr>
          <p:cNvSpPr txBox="1"/>
          <p:nvPr/>
        </p:nvSpPr>
        <p:spPr>
          <a:xfrm>
            <a:off x="6578863" y="3145430"/>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Programado: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0,25</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7" name="Rectángulo 16">
            <a:extLst>
              <a:ext uri="{FF2B5EF4-FFF2-40B4-BE49-F238E27FC236}">
                <a16:creationId xmlns:a16="http://schemas.microsoft.com/office/drawing/2014/main" id="{C4DD0946-B173-CF09-2C72-2FC7EDFDE6AF}"/>
              </a:ext>
            </a:extLst>
          </p:cNvPr>
          <p:cNvSpPr/>
          <p:nvPr/>
        </p:nvSpPr>
        <p:spPr>
          <a:xfrm>
            <a:off x="6391471" y="3235426"/>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18" name="CuadroTexto 17">
            <a:extLst>
              <a:ext uri="{FF2B5EF4-FFF2-40B4-BE49-F238E27FC236}">
                <a16:creationId xmlns:a16="http://schemas.microsoft.com/office/drawing/2014/main" id="{6A56C3D6-D474-2183-A7A2-B02AF1E0A6F4}"/>
              </a:ext>
            </a:extLst>
          </p:cNvPr>
          <p:cNvSpPr txBox="1"/>
          <p:nvPr/>
        </p:nvSpPr>
        <p:spPr>
          <a:xfrm>
            <a:off x="6578863" y="3798573"/>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Avance: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0,06</a:t>
            </a:r>
            <a:endParaRPr kumimoji="0" lang="es-MX"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19" name="Rectángulo 18">
            <a:extLst>
              <a:ext uri="{FF2B5EF4-FFF2-40B4-BE49-F238E27FC236}">
                <a16:creationId xmlns:a16="http://schemas.microsoft.com/office/drawing/2014/main" id="{B7D234CD-C35A-5C25-3CFB-47139B6F0A02}"/>
              </a:ext>
            </a:extLst>
          </p:cNvPr>
          <p:cNvSpPr/>
          <p:nvPr/>
        </p:nvSpPr>
        <p:spPr>
          <a:xfrm>
            <a:off x="6391471" y="3888569"/>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20" name="CuadroTexto 19">
            <a:extLst>
              <a:ext uri="{FF2B5EF4-FFF2-40B4-BE49-F238E27FC236}">
                <a16:creationId xmlns:a16="http://schemas.microsoft.com/office/drawing/2014/main" id="{7B8474FE-F4D4-E3BA-2118-FEE5853D3FDE}"/>
              </a:ext>
            </a:extLst>
          </p:cNvPr>
          <p:cNvSpPr txBox="1"/>
          <p:nvPr/>
        </p:nvSpPr>
        <p:spPr>
          <a:xfrm>
            <a:off x="6115442" y="2729051"/>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1" name="CuadroTexto 20">
            <a:extLst>
              <a:ext uri="{FF2B5EF4-FFF2-40B4-BE49-F238E27FC236}">
                <a16:creationId xmlns:a16="http://schemas.microsoft.com/office/drawing/2014/main" id="{DAF24B9B-79B2-0F93-6897-FE2456CECB75}"/>
              </a:ext>
            </a:extLst>
          </p:cNvPr>
          <p:cNvSpPr txBox="1"/>
          <p:nvPr/>
        </p:nvSpPr>
        <p:spPr>
          <a:xfrm>
            <a:off x="7110707" y="5150582"/>
            <a:ext cx="3208950"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4.456.631.000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2" name="CuadroTexto 21">
            <a:extLst>
              <a:ext uri="{FF2B5EF4-FFF2-40B4-BE49-F238E27FC236}">
                <a16:creationId xmlns:a16="http://schemas.microsoft.com/office/drawing/2014/main" id="{F81E0F80-1596-7E29-6A22-B5098D35DBB2}"/>
              </a:ext>
            </a:extLst>
          </p:cNvPr>
          <p:cNvSpPr txBox="1"/>
          <p:nvPr/>
        </p:nvSpPr>
        <p:spPr>
          <a:xfrm>
            <a:off x="5874721" y="4883497"/>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3" name="CuadroTexto 22">
            <a:extLst>
              <a:ext uri="{FF2B5EF4-FFF2-40B4-BE49-F238E27FC236}">
                <a16:creationId xmlns:a16="http://schemas.microsoft.com/office/drawing/2014/main" id="{ABC6F740-7ABB-0ED8-D3B4-606DEAB2AD58}"/>
              </a:ext>
            </a:extLst>
          </p:cNvPr>
          <p:cNvSpPr txBox="1"/>
          <p:nvPr/>
        </p:nvSpPr>
        <p:spPr>
          <a:xfrm>
            <a:off x="6886772" y="5523807"/>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2.707.728.711</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4" name="CuadroTexto 23">
            <a:extLst>
              <a:ext uri="{FF2B5EF4-FFF2-40B4-BE49-F238E27FC236}">
                <a16:creationId xmlns:a16="http://schemas.microsoft.com/office/drawing/2014/main" id="{F91AF0CC-76A5-B178-7DC9-4CD45359EFA7}"/>
              </a:ext>
            </a:extLst>
          </p:cNvPr>
          <p:cNvSpPr txBox="1"/>
          <p:nvPr/>
        </p:nvSpPr>
        <p:spPr>
          <a:xfrm>
            <a:off x="7783207" y="5897032"/>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 </a:t>
            </a:r>
            <a:r>
              <a:rPr kumimoji="0" lang="es-MX" sz="1600" b="0" i="0" u="none" strike="noStrike" kern="0" cap="none" spc="0" normalizeH="0" baseline="0" noProof="0">
                <a:ln>
                  <a:noFill/>
                </a:ln>
                <a:solidFill>
                  <a:prstClr val="black"/>
                </a:solidFill>
                <a:effectLst/>
                <a:uLnTx/>
                <a:uFillTx/>
                <a:latin typeface="Arial"/>
                <a:cs typeface="Arial"/>
                <a:sym typeface="Arial"/>
              </a:rPr>
              <a:t>   387.248.114</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cxnSp>
        <p:nvCxnSpPr>
          <p:cNvPr id="27" name="Conector recto 26">
            <a:extLst>
              <a:ext uri="{FF2B5EF4-FFF2-40B4-BE49-F238E27FC236}">
                <a16:creationId xmlns:a16="http://schemas.microsoft.com/office/drawing/2014/main" id="{525BF469-E400-6C04-3CED-4C716FCD2962}"/>
              </a:ext>
            </a:extLst>
          </p:cNvPr>
          <p:cNvCxnSpPr>
            <a:cxnSpLocks/>
          </p:cNvCxnSpPr>
          <p:nvPr/>
        </p:nvCxnSpPr>
        <p:spPr>
          <a:xfrm>
            <a:off x="5775650" y="918130"/>
            <a:ext cx="0" cy="5414937"/>
          </a:xfrm>
          <a:prstGeom prst="line">
            <a:avLst/>
          </a:prstGeom>
          <a:ln w="28575"/>
        </p:spPr>
        <p:style>
          <a:lnRef idx="2">
            <a:schemeClr val="accent1"/>
          </a:lnRef>
          <a:fillRef idx="0">
            <a:schemeClr val="accent1"/>
          </a:fillRef>
          <a:effectRef idx="1">
            <a:schemeClr val="accent1"/>
          </a:effectRef>
          <a:fontRef idx="minor">
            <a:schemeClr val="tx1"/>
          </a:fontRef>
        </p:style>
      </p:cxnSp>
      <p:graphicFrame>
        <p:nvGraphicFramePr>
          <p:cNvPr id="7" name="Tabla 6">
            <a:extLst>
              <a:ext uri="{FF2B5EF4-FFF2-40B4-BE49-F238E27FC236}">
                <a16:creationId xmlns:a16="http://schemas.microsoft.com/office/drawing/2014/main" id="{2FBE4A49-AE50-8B9F-6F69-54F4208A0EF7}"/>
              </a:ext>
            </a:extLst>
          </p:cNvPr>
          <p:cNvGraphicFramePr>
            <a:graphicFrameLocks noGrp="1"/>
          </p:cNvGraphicFramePr>
          <p:nvPr/>
        </p:nvGraphicFramePr>
        <p:xfrm>
          <a:off x="1229150" y="6228368"/>
          <a:ext cx="9329702" cy="518160"/>
        </p:xfrm>
        <a:graphic>
          <a:graphicData uri="http://schemas.openxmlformats.org/drawingml/2006/table">
            <a:tbl>
              <a:tblPr firstRow="1" bandRow="1">
                <a:tableStyleId>{5C22544A-7EE6-4342-B048-85BDC9FD1C3A}</a:tableStyleId>
              </a:tblPr>
              <a:tblGrid>
                <a:gridCol w="4525181">
                  <a:extLst>
                    <a:ext uri="{9D8B030D-6E8A-4147-A177-3AD203B41FA5}">
                      <a16:colId xmlns:a16="http://schemas.microsoft.com/office/drawing/2014/main" val="2814354756"/>
                    </a:ext>
                  </a:extLst>
                </a:gridCol>
                <a:gridCol w="4804521">
                  <a:extLst>
                    <a:ext uri="{9D8B030D-6E8A-4147-A177-3AD203B41FA5}">
                      <a16:colId xmlns:a16="http://schemas.microsoft.com/office/drawing/2014/main" val="1557970858"/>
                    </a:ext>
                  </a:extLst>
                </a:gridCol>
              </a:tblGrid>
              <a:tr h="0">
                <a:tc>
                  <a:txBody>
                    <a:bodyPr/>
                    <a:lstStyle/>
                    <a:p>
                      <a:pPr algn="ctr"/>
                      <a:r>
                        <a:rPr lang="es-MX" sz="1100"/>
                        <a:t>Bogdata</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s-MX" sz="1100"/>
                        <a:t>Segplan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245861610"/>
                  </a:ext>
                </a:extLst>
              </a:tr>
              <a:tr h="200966">
                <a:tc>
                  <a:txBody>
                    <a:bodyPr/>
                    <a:lstStyle/>
                    <a:p>
                      <a:pPr marL="0" marR="0" lvl="0" indent="0" algn="l" rtl="0" eaLnBrk="1" fontAlgn="auto" latinLnBrk="0" hangingPunct="1">
                        <a:lnSpc>
                          <a:spcPct val="100000"/>
                        </a:lnSpc>
                        <a:spcBef>
                          <a:spcPts val="0"/>
                        </a:spcBef>
                        <a:spcAft>
                          <a:spcPts val="0"/>
                        </a:spcAft>
                        <a:buClrTx/>
                        <a:buSzTx/>
                        <a:buFontTx/>
                        <a:buNone/>
                      </a:pPr>
                      <a:r>
                        <a:rPr lang="es-MX" sz="1100"/>
                        <a:t>Fuente de información Financiera (Corte </a:t>
                      </a:r>
                      <a:r>
                        <a:rPr lang="es-MX" sz="1100" b="0" i="0" u="none" strike="noStrike" noProof="0">
                          <a:solidFill>
                            <a:srgbClr val="000000"/>
                          </a:solidFill>
                          <a:latin typeface="Aptos"/>
                        </a:rPr>
                        <a:t>31 de marzo</a:t>
                      </a:r>
                      <a:r>
                        <a:rPr lang="es-MX" sz="1100"/>
                        <a:t>)</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s-MX" sz="1100" b="0" i="0" u="none" strike="noStrike" noProof="0">
                          <a:solidFill>
                            <a:srgbClr val="000000"/>
                          </a:solidFill>
                          <a:latin typeface="Aptos"/>
                        </a:rPr>
                        <a:t>Información de Metas (Corte 31 de marzo – primer trimestre SEGPLAN) </a:t>
                      </a:r>
                      <a:endParaRPr lang="es-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064589"/>
                  </a:ext>
                </a:extLst>
              </a:tr>
            </a:tbl>
          </a:graphicData>
        </a:graphic>
      </p:graphicFrame>
      <p:pic>
        <p:nvPicPr>
          <p:cNvPr id="31" name="Imagen 30" descr="Gráfico, Gráfico de barras&#10;&#10;El contenido generado por IA puede ser incorrecto.">
            <a:extLst>
              <a:ext uri="{FF2B5EF4-FFF2-40B4-BE49-F238E27FC236}">
                <a16:creationId xmlns:a16="http://schemas.microsoft.com/office/drawing/2014/main" id="{A34E4630-D368-2FFE-7AEE-B80D7221FEF4}"/>
              </a:ext>
            </a:extLst>
          </p:cNvPr>
          <p:cNvPicPr>
            <a:picLocks noChangeAspect="1"/>
          </p:cNvPicPr>
          <p:nvPr/>
        </p:nvPicPr>
        <p:blipFill>
          <a:blip r:embed="rId2"/>
          <a:stretch>
            <a:fillRect/>
          </a:stretch>
        </p:blipFill>
        <p:spPr>
          <a:xfrm>
            <a:off x="2543753" y="2498147"/>
            <a:ext cx="2832679" cy="2254251"/>
          </a:xfrm>
          <a:prstGeom prst="rect">
            <a:avLst/>
          </a:prstGeom>
        </p:spPr>
      </p:pic>
      <p:pic>
        <p:nvPicPr>
          <p:cNvPr id="32" name="Imagen 31" descr="Gráfico, Gráfico de barras&#10;&#10;El contenido generado por IA puede ser incorrecto.">
            <a:extLst>
              <a:ext uri="{FF2B5EF4-FFF2-40B4-BE49-F238E27FC236}">
                <a16:creationId xmlns:a16="http://schemas.microsoft.com/office/drawing/2014/main" id="{8670B68F-D67A-E7AC-7CFC-885A83AFE1E7}"/>
              </a:ext>
            </a:extLst>
          </p:cNvPr>
          <p:cNvPicPr>
            <a:picLocks noChangeAspect="1"/>
          </p:cNvPicPr>
          <p:nvPr/>
        </p:nvPicPr>
        <p:blipFill>
          <a:blip r:embed="rId3"/>
          <a:stretch>
            <a:fillRect/>
          </a:stretch>
        </p:blipFill>
        <p:spPr>
          <a:xfrm>
            <a:off x="8236672" y="2493963"/>
            <a:ext cx="2992294" cy="2262622"/>
          </a:xfrm>
          <a:prstGeom prst="rect">
            <a:avLst/>
          </a:prstGeom>
        </p:spPr>
      </p:pic>
      <p:grpSp>
        <p:nvGrpSpPr>
          <p:cNvPr id="25" name="Grupo 24">
            <a:extLst>
              <a:ext uri="{FF2B5EF4-FFF2-40B4-BE49-F238E27FC236}">
                <a16:creationId xmlns:a16="http://schemas.microsoft.com/office/drawing/2014/main" id="{358A809C-57B7-7061-277E-4364C96A486B}"/>
              </a:ext>
            </a:extLst>
          </p:cNvPr>
          <p:cNvGrpSpPr/>
          <p:nvPr/>
        </p:nvGrpSpPr>
        <p:grpSpPr>
          <a:xfrm rot="5400000">
            <a:off x="1583483" y="-781710"/>
            <a:ext cx="58500" cy="3023712"/>
            <a:chOff x="6213975" y="-73273"/>
            <a:chExt cx="198316" cy="7409493"/>
          </a:xfrm>
        </p:grpSpPr>
        <p:sp>
          <p:nvSpPr>
            <p:cNvPr id="26" name="Rectángulo 25">
              <a:extLst>
                <a:ext uri="{FF2B5EF4-FFF2-40B4-BE49-F238E27FC236}">
                  <a16:creationId xmlns:a16="http://schemas.microsoft.com/office/drawing/2014/main" id="{CE8434DD-5FFD-7624-060B-39AD31C3E7BB}"/>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Rectángulo 27">
              <a:extLst>
                <a:ext uri="{FF2B5EF4-FFF2-40B4-BE49-F238E27FC236}">
                  <a16:creationId xmlns:a16="http://schemas.microsoft.com/office/drawing/2014/main" id="{0754D931-2FCC-165E-74C7-43BE0853DAC0}"/>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29" name="Imagen 28">
            <a:extLst>
              <a:ext uri="{FF2B5EF4-FFF2-40B4-BE49-F238E27FC236}">
                <a16:creationId xmlns:a16="http://schemas.microsoft.com/office/drawing/2014/main" id="{73012BE6-F4ED-4C70-F36A-49F2182CC6A9}"/>
              </a:ext>
            </a:extLst>
          </p:cNvPr>
          <p:cNvPicPr>
            <a:picLocks noChangeAspect="1"/>
          </p:cNvPicPr>
          <p:nvPr/>
        </p:nvPicPr>
        <p:blipFill>
          <a:blip r:embed="rId4"/>
          <a:stretch>
            <a:fillRect/>
          </a:stretch>
        </p:blipFill>
        <p:spPr>
          <a:xfrm>
            <a:off x="10585909" y="89218"/>
            <a:ext cx="1622148" cy="841114"/>
          </a:xfrm>
          <a:prstGeom prst="rect">
            <a:avLst/>
          </a:prstGeom>
        </p:spPr>
      </p:pic>
      <p:pic>
        <p:nvPicPr>
          <p:cNvPr id="30" name="Imagen 29">
            <a:extLst>
              <a:ext uri="{FF2B5EF4-FFF2-40B4-BE49-F238E27FC236}">
                <a16:creationId xmlns:a16="http://schemas.microsoft.com/office/drawing/2014/main" id="{6241E603-246D-A71E-3632-2080F6FE691A}"/>
              </a:ext>
            </a:extLst>
          </p:cNvPr>
          <p:cNvPicPr>
            <a:picLocks noChangeAspect="1"/>
          </p:cNvPicPr>
          <p:nvPr/>
        </p:nvPicPr>
        <p:blipFill>
          <a:blip r:embed="rId5"/>
          <a:srcRect/>
          <a:stretch/>
        </p:blipFill>
        <p:spPr>
          <a:xfrm>
            <a:off x="10568413" y="5489136"/>
            <a:ext cx="1542582" cy="1257204"/>
          </a:xfrm>
          <a:prstGeom prst="rect">
            <a:avLst/>
          </a:prstGeom>
        </p:spPr>
      </p:pic>
    </p:spTree>
    <p:extLst>
      <p:ext uri="{BB962C8B-B14F-4D97-AF65-F5344CB8AC3E}">
        <p14:creationId xmlns:p14="http://schemas.microsoft.com/office/powerpoint/2010/main" val="163463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7540A-D691-7C3D-B9BD-D70C7396A30F}"/>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F9320C98-F4EE-E9BE-5F17-4E0766E15126}"/>
              </a:ext>
            </a:extLst>
          </p:cNvPr>
          <p:cNvSpPr/>
          <p:nvPr/>
        </p:nvSpPr>
        <p:spPr>
          <a:xfrm>
            <a:off x="42239" y="-37975"/>
            <a:ext cx="9414083" cy="830997"/>
          </a:xfrm>
          <a:prstGeom prst="rect">
            <a:avLst/>
          </a:prstGeom>
          <a:noFill/>
        </p:spPr>
        <p:txBody>
          <a:bodyPr wrap="square" lIns="91440" tIns="45720" rIns="91440" bIns="4572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000000"/>
                </a:solidFill>
                <a:effectLst/>
                <a:uLnTx/>
                <a:uFillTx/>
                <a:latin typeface="Aptos ExtraBold"/>
                <a:ea typeface="+mn-ea"/>
                <a:cs typeface="+mn-cs"/>
                <a:sym typeface="Arial"/>
              </a:rPr>
              <a:t>P.I. 8173 </a:t>
            </a:r>
            <a:r>
              <a:rPr kumimoji="0" lang="es-MX" sz="2400" b="1" i="0" u="none" strike="noStrike" kern="1200" cap="none" spc="0" normalizeH="0" baseline="0" noProof="0" dirty="0">
                <a:ln>
                  <a:noFill/>
                </a:ln>
                <a:solidFill>
                  <a:prstClr val="black">
                    <a:lumMod val="75000"/>
                    <a:lumOff val="25000"/>
                  </a:prstClr>
                </a:solidFill>
                <a:effectLst/>
                <a:uLnTx/>
                <a:uFillTx/>
                <a:latin typeface="Aptos ExtraBold"/>
                <a:ea typeface="+mn-ea"/>
                <a:cs typeface="+mn-cs"/>
                <a:sym typeface="Arial"/>
              </a:rPr>
              <a:t>Modernización de las capacidades del Cuerpo Oficial de Bomberos Bogotá D.C.</a:t>
            </a:r>
          </a:p>
        </p:txBody>
      </p:sp>
      <p:sp>
        <p:nvSpPr>
          <p:cNvPr id="3" name="CuadroTexto 14">
            <a:extLst>
              <a:ext uri="{FF2B5EF4-FFF2-40B4-BE49-F238E27FC236}">
                <a16:creationId xmlns:a16="http://schemas.microsoft.com/office/drawing/2014/main" id="{8F2CBD83-5CB2-181F-A68E-D7D8962DC573}"/>
              </a:ext>
            </a:extLst>
          </p:cNvPr>
          <p:cNvSpPr txBox="1"/>
          <p:nvPr/>
        </p:nvSpPr>
        <p:spPr>
          <a:xfrm rot="16200000">
            <a:off x="-803744" y="2046183"/>
            <a:ext cx="2370059" cy="161583"/>
          </a:xfrm>
          <a:prstGeom prst="rect">
            <a:avLst/>
          </a:prstGeom>
          <a:noFill/>
        </p:spPr>
        <p:txBody>
          <a:bodyPr wrap="square" lIns="68580" tIns="34290" rIns="68580" bIns="34290" rtlCol="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85763"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a:ln>
                  <a:noFill/>
                </a:ln>
                <a:solidFill>
                  <a:prstClr val="black">
                    <a:lumMod val="75000"/>
                    <a:lumOff val="25000"/>
                  </a:prstClr>
                </a:solidFill>
                <a:effectLst/>
                <a:uLnTx/>
                <a:uFillTx/>
                <a:latin typeface="Calibri Light"/>
                <a:ea typeface="Calibri Light"/>
                <a:cs typeface="Calibri Light"/>
                <a:sym typeface="Arial"/>
              </a:rPr>
              <a:t>Oficina Asesora de Planeación </a:t>
            </a:r>
          </a:p>
        </p:txBody>
      </p:sp>
      <p:sp>
        <p:nvSpPr>
          <p:cNvPr id="4" name="CuadroTexto 3">
            <a:extLst>
              <a:ext uri="{FF2B5EF4-FFF2-40B4-BE49-F238E27FC236}">
                <a16:creationId xmlns:a16="http://schemas.microsoft.com/office/drawing/2014/main" id="{B3BC67BB-EC58-5383-9AD0-BDC6F657BDB5}"/>
              </a:ext>
            </a:extLst>
          </p:cNvPr>
          <p:cNvSpPr txBox="1"/>
          <p:nvPr/>
        </p:nvSpPr>
        <p:spPr>
          <a:xfrm>
            <a:off x="613488" y="1026068"/>
            <a:ext cx="5022202" cy="125720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prstClr val="black"/>
                </a:solidFill>
                <a:effectLst/>
                <a:uLnTx/>
                <a:uFillTx/>
                <a:latin typeface="Aptos" panose="020B0004020202020204"/>
                <a:cs typeface="Arial"/>
                <a:sym typeface="Arial"/>
              </a:rPr>
              <a:t>3- </a:t>
            </a:r>
            <a:r>
              <a:rPr kumimoji="0" lang="es-ES" sz="1600" b="0" i="0" u="none" strike="noStrike" kern="0" cap="none" spc="0" normalizeH="0" baseline="0" noProof="0">
                <a:ln>
                  <a:noFill/>
                </a:ln>
                <a:solidFill>
                  <a:prstClr val="black"/>
                </a:solidFill>
                <a:effectLst/>
                <a:uLnTx/>
                <a:uFillTx/>
                <a:latin typeface="Aptos" panose="020B0004020202020204"/>
                <a:cs typeface="Arial"/>
                <a:sym typeface="Arial"/>
              </a:rPr>
              <a:t>Desarrollar un programa de renovación de vehículos de la Unidad Administrativa Cuerpo Oficial de Bomberos de Bogotá</a:t>
            </a:r>
            <a:endParaRPr kumimoji="0" lang="es-CO" sz="1600" b="0" i="0" u="none" strike="noStrike" kern="0" cap="none" spc="0" normalizeH="0" baseline="0" noProof="0">
              <a:ln>
                <a:noFill/>
              </a:ln>
              <a:solidFill>
                <a:prstClr val="black"/>
              </a:solidFill>
              <a:effectLst/>
              <a:uLnTx/>
              <a:uFillTx/>
              <a:latin typeface="Aptos" panose="020B0004020202020204"/>
              <a:cs typeface="Arial"/>
              <a:sym typeface="Arial"/>
            </a:endParaRP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Subdirección Operativa.</a:t>
            </a:r>
          </a:p>
        </p:txBody>
      </p:sp>
      <p:sp>
        <p:nvSpPr>
          <p:cNvPr id="5" name="CuadroTexto 4">
            <a:extLst>
              <a:ext uri="{FF2B5EF4-FFF2-40B4-BE49-F238E27FC236}">
                <a16:creationId xmlns:a16="http://schemas.microsoft.com/office/drawing/2014/main" id="{BCE12427-E9B6-0457-DB09-F5FA0BEED89E}"/>
              </a:ext>
            </a:extLst>
          </p:cNvPr>
          <p:cNvSpPr txBox="1"/>
          <p:nvPr/>
        </p:nvSpPr>
        <p:spPr>
          <a:xfrm>
            <a:off x="1027148" y="2893619"/>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cs typeface="Arial"/>
                <a:sym typeface="Arial"/>
              </a:rPr>
              <a:t>Programado: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a:ln>
                  <a:noFill/>
                </a:ln>
                <a:solidFill>
                  <a:prstClr val="black"/>
                </a:solidFill>
                <a:effectLst/>
                <a:uLnTx/>
                <a:uFillTx/>
                <a:latin typeface="Aptos" panose="020B0004020202020204"/>
                <a:cs typeface="Arial"/>
                <a:sym typeface="Arial"/>
              </a:rPr>
              <a:t>1</a:t>
            </a:r>
            <a:endParaRPr kumimoji="0" lang="es-CO"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6" name="Rectángulo 5">
            <a:extLst>
              <a:ext uri="{FF2B5EF4-FFF2-40B4-BE49-F238E27FC236}">
                <a16:creationId xmlns:a16="http://schemas.microsoft.com/office/drawing/2014/main" id="{EFE02D67-E8FD-0730-593B-4089788A8700}"/>
              </a:ext>
            </a:extLst>
          </p:cNvPr>
          <p:cNvSpPr/>
          <p:nvPr/>
        </p:nvSpPr>
        <p:spPr>
          <a:xfrm>
            <a:off x="839756" y="2983615"/>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10" name="CuadroTexto 9">
            <a:extLst>
              <a:ext uri="{FF2B5EF4-FFF2-40B4-BE49-F238E27FC236}">
                <a16:creationId xmlns:a16="http://schemas.microsoft.com/office/drawing/2014/main" id="{B0F2DBA7-9960-4B0F-3907-3A1E81018041}"/>
              </a:ext>
            </a:extLst>
          </p:cNvPr>
          <p:cNvSpPr txBox="1"/>
          <p:nvPr/>
        </p:nvSpPr>
        <p:spPr>
          <a:xfrm>
            <a:off x="563727" y="2477240"/>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1" name="CuadroTexto 10">
            <a:extLst>
              <a:ext uri="{FF2B5EF4-FFF2-40B4-BE49-F238E27FC236}">
                <a16:creationId xmlns:a16="http://schemas.microsoft.com/office/drawing/2014/main" id="{E13B806E-2E12-317A-26C7-98175A01DA93}"/>
              </a:ext>
            </a:extLst>
          </p:cNvPr>
          <p:cNvSpPr txBox="1"/>
          <p:nvPr/>
        </p:nvSpPr>
        <p:spPr>
          <a:xfrm>
            <a:off x="1558992" y="5132961"/>
            <a:ext cx="354485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7.083.369.000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2" name="CuadroTexto 11">
            <a:extLst>
              <a:ext uri="{FF2B5EF4-FFF2-40B4-BE49-F238E27FC236}">
                <a16:creationId xmlns:a16="http://schemas.microsoft.com/office/drawing/2014/main" id="{D1859DCF-B363-E347-21B0-C51653612791}"/>
              </a:ext>
            </a:extLst>
          </p:cNvPr>
          <p:cNvSpPr txBox="1"/>
          <p:nvPr/>
        </p:nvSpPr>
        <p:spPr>
          <a:xfrm>
            <a:off x="300493" y="4786403"/>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3" name="CuadroTexto 12">
            <a:extLst>
              <a:ext uri="{FF2B5EF4-FFF2-40B4-BE49-F238E27FC236}">
                <a16:creationId xmlns:a16="http://schemas.microsoft.com/office/drawing/2014/main" id="{623DFC5A-A2C3-7F3D-2BD3-7DFE2F80D123}"/>
              </a:ext>
            </a:extLst>
          </p:cNvPr>
          <p:cNvSpPr txBox="1"/>
          <p:nvPr/>
        </p:nvSpPr>
        <p:spPr>
          <a:xfrm>
            <a:off x="1335057" y="5463853"/>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4" name="CuadroTexto 13">
            <a:extLst>
              <a:ext uri="{FF2B5EF4-FFF2-40B4-BE49-F238E27FC236}">
                <a16:creationId xmlns:a16="http://schemas.microsoft.com/office/drawing/2014/main" id="{5FEC70AB-703E-0599-7877-5DF66BA6E7AA}"/>
              </a:ext>
            </a:extLst>
          </p:cNvPr>
          <p:cNvSpPr txBox="1"/>
          <p:nvPr/>
        </p:nvSpPr>
        <p:spPr>
          <a:xfrm>
            <a:off x="2160010" y="5804305"/>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5" name="CuadroTexto 14">
            <a:extLst>
              <a:ext uri="{FF2B5EF4-FFF2-40B4-BE49-F238E27FC236}">
                <a16:creationId xmlns:a16="http://schemas.microsoft.com/office/drawing/2014/main" id="{9409D629-FE87-18A9-B562-07E3288F7768}"/>
              </a:ext>
            </a:extLst>
          </p:cNvPr>
          <p:cNvSpPr txBox="1"/>
          <p:nvPr/>
        </p:nvSpPr>
        <p:spPr>
          <a:xfrm>
            <a:off x="6031465" y="1009650"/>
            <a:ext cx="536743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a:ln>
                  <a:noFill/>
                </a:ln>
                <a:solidFill>
                  <a:prstClr val="black"/>
                </a:solidFill>
                <a:effectLst/>
                <a:uLnTx/>
                <a:uFillTx/>
                <a:latin typeface="Arial"/>
                <a:cs typeface="Arial"/>
                <a:sym typeface="Arial"/>
              </a:rPr>
              <a:t>4-Desarrollar 3 estrategias para el fortalecimiento de la logística en la atención de emergencias.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600" b="0" i="0" u="none" strike="noStrike" kern="0" cap="none" spc="0" normalizeH="0" baseline="0" noProof="0">
              <a:ln>
                <a:noFill/>
              </a:ln>
              <a:solidFill>
                <a:prstClr val="black"/>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Subdirección Logística</a:t>
            </a:r>
          </a:p>
        </p:txBody>
      </p:sp>
      <p:sp>
        <p:nvSpPr>
          <p:cNvPr id="16" name="CuadroTexto 15">
            <a:extLst>
              <a:ext uri="{FF2B5EF4-FFF2-40B4-BE49-F238E27FC236}">
                <a16:creationId xmlns:a16="http://schemas.microsoft.com/office/drawing/2014/main" id="{1E61921E-49CB-98C4-E53B-404DD37029A0}"/>
              </a:ext>
            </a:extLst>
          </p:cNvPr>
          <p:cNvSpPr txBox="1"/>
          <p:nvPr/>
        </p:nvSpPr>
        <p:spPr>
          <a:xfrm>
            <a:off x="6578863" y="2949600"/>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Programado: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0,</a:t>
            </a:r>
            <a:r>
              <a:rPr kumimoji="0" lang="es-CO" sz="1600" b="0" i="0" u="none" strike="noStrike" kern="0" cap="none" spc="0" normalizeH="0" baseline="0" noProof="0">
                <a:ln>
                  <a:noFill/>
                </a:ln>
                <a:solidFill>
                  <a:prstClr val="black"/>
                </a:solidFill>
                <a:effectLst/>
                <a:uLnTx/>
                <a:uFillTx/>
                <a:latin typeface="Aptos" panose="020B0004020202020204"/>
                <a:cs typeface="Arial"/>
                <a:sym typeface="Arial"/>
              </a:rPr>
              <a:t>75</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7" name="Rectángulo 16">
            <a:extLst>
              <a:ext uri="{FF2B5EF4-FFF2-40B4-BE49-F238E27FC236}">
                <a16:creationId xmlns:a16="http://schemas.microsoft.com/office/drawing/2014/main" id="{674701F9-B78F-6BB2-736F-7ED16E56D34E}"/>
              </a:ext>
            </a:extLst>
          </p:cNvPr>
          <p:cNvSpPr/>
          <p:nvPr/>
        </p:nvSpPr>
        <p:spPr>
          <a:xfrm>
            <a:off x="6391471" y="3039596"/>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18" name="CuadroTexto 17">
            <a:extLst>
              <a:ext uri="{FF2B5EF4-FFF2-40B4-BE49-F238E27FC236}">
                <a16:creationId xmlns:a16="http://schemas.microsoft.com/office/drawing/2014/main" id="{606C5A99-24B5-09EE-9845-AC642E361AA3}"/>
              </a:ext>
            </a:extLst>
          </p:cNvPr>
          <p:cNvSpPr txBox="1"/>
          <p:nvPr/>
        </p:nvSpPr>
        <p:spPr>
          <a:xfrm>
            <a:off x="6578863" y="3602743"/>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Avance: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0,186</a:t>
            </a:r>
            <a:endParaRPr kumimoji="0" lang="es-MX"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19" name="Rectángulo 18">
            <a:extLst>
              <a:ext uri="{FF2B5EF4-FFF2-40B4-BE49-F238E27FC236}">
                <a16:creationId xmlns:a16="http://schemas.microsoft.com/office/drawing/2014/main" id="{DA95A9FD-7AA2-B2F8-32C4-638CEE79F473}"/>
              </a:ext>
            </a:extLst>
          </p:cNvPr>
          <p:cNvSpPr/>
          <p:nvPr/>
        </p:nvSpPr>
        <p:spPr>
          <a:xfrm>
            <a:off x="6391471" y="3692739"/>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20" name="CuadroTexto 19">
            <a:extLst>
              <a:ext uri="{FF2B5EF4-FFF2-40B4-BE49-F238E27FC236}">
                <a16:creationId xmlns:a16="http://schemas.microsoft.com/office/drawing/2014/main" id="{9E61933A-5DD8-4F58-EEE0-696A9B089EAB}"/>
              </a:ext>
            </a:extLst>
          </p:cNvPr>
          <p:cNvSpPr txBox="1"/>
          <p:nvPr/>
        </p:nvSpPr>
        <p:spPr>
          <a:xfrm>
            <a:off x="6115442" y="2533221"/>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1" name="CuadroTexto 20">
            <a:extLst>
              <a:ext uri="{FF2B5EF4-FFF2-40B4-BE49-F238E27FC236}">
                <a16:creationId xmlns:a16="http://schemas.microsoft.com/office/drawing/2014/main" id="{31B7275E-3DEF-6E15-4EEF-4BB2809C2CFF}"/>
              </a:ext>
            </a:extLst>
          </p:cNvPr>
          <p:cNvSpPr txBox="1"/>
          <p:nvPr/>
        </p:nvSpPr>
        <p:spPr>
          <a:xfrm>
            <a:off x="7110707" y="5104966"/>
            <a:ext cx="3208950"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10.284.070.000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2" name="CuadroTexto 21">
            <a:extLst>
              <a:ext uri="{FF2B5EF4-FFF2-40B4-BE49-F238E27FC236}">
                <a16:creationId xmlns:a16="http://schemas.microsoft.com/office/drawing/2014/main" id="{F92887CC-12F0-2CB8-39EB-43A173E858D9}"/>
              </a:ext>
            </a:extLst>
          </p:cNvPr>
          <p:cNvSpPr txBox="1"/>
          <p:nvPr/>
        </p:nvSpPr>
        <p:spPr>
          <a:xfrm>
            <a:off x="5863515" y="4688587"/>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3" name="CuadroTexto 22">
            <a:extLst>
              <a:ext uri="{FF2B5EF4-FFF2-40B4-BE49-F238E27FC236}">
                <a16:creationId xmlns:a16="http://schemas.microsoft.com/office/drawing/2014/main" id="{3034C56C-81C0-F01B-8E4E-963C522F47DA}"/>
              </a:ext>
            </a:extLst>
          </p:cNvPr>
          <p:cNvSpPr txBox="1"/>
          <p:nvPr/>
        </p:nvSpPr>
        <p:spPr>
          <a:xfrm>
            <a:off x="6886772" y="5478191"/>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   9.341.466.139</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4" name="CuadroTexto 23">
            <a:extLst>
              <a:ext uri="{FF2B5EF4-FFF2-40B4-BE49-F238E27FC236}">
                <a16:creationId xmlns:a16="http://schemas.microsoft.com/office/drawing/2014/main" id="{49D968C0-B7D3-CAC7-7559-EBE9B847539F}"/>
              </a:ext>
            </a:extLst>
          </p:cNvPr>
          <p:cNvSpPr txBox="1"/>
          <p:nvPr/>
        </p:nvSpPr>
        <p:spPr>
          <a:xfrm>
            <a:off x="7810503" y="5851416"/>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    609.809.353</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cxnSp>
        <p:nvCxnSpPr>
          <p:cNvPr id="27" name="Conector recto 26">
            <a:extLst>
              <a:ext uri="{FF2B5EF4-FFF2-40B4-BE49-F238E27FC236}">
                <a16:creationId xmlns:a16="http://schemas.microsoft.com/office/drawing/2014/main" id="{2E615C61-795A-1989-4DB1-7921EB345262}"/>
              </a:ext>
            </a:extLst>
          </p:cNvPr>
          <p:cNvCxnSpPr>
            <a:cxnSpLocks/>
          </p:cNvCxnSpPr>
          <p:nvPr/>
        </p:nvCxnSpPr>
        <p:spPr>
          <a:xfrm>
            <a:off x="5775650" y="918130"/>
            <a:ext cx="0" cy="5414937"/>
          </a:xfrm>
          <a:prstGeom prst="line">
            <a:avLst/>
          </a:prstGeom>
          <a:ln w="28575"/>
        </p:spPr>
        <p:style>
          <a:lnRef idx="2">
            <a:schemeClr val="accent1"/>
          </a:lnRef>
          <a:fillRef idx="0">
            <a:schemeClr val="accent1"/>
          </a:fillRef>
          <a:effectRef idx="1">
            <a:schemeClr val="accent1"/>
          </a:effectRef>
          <a:fontRef idx="minor">
            <a:schemeClr val="tx1"/>
          </a:fontRef>
        </p:style>
      </p:cxnSp>
      <p:graphicFrame>
        <p:nvGraphicFramePr>
          <p:cNvPr id="8" name="Tabla 7">
            <a:extLst>
              <a:ext uri="{FF2B5EF4-FFF2-40B4-BE49-F238E27FC236}">
                <a16:creationId xmlns:a16="http://schemas.microsoft.com/office/drawing/2014/main" id="{F07C6406-0834-7D85-9835-195E6CAA69BD}"/>
              </a:ext>
            </a:extLst>
          </p:cNvPr>
          <p:cNvGraphicFramePr>
            <a:graphicFrameLocks noGrp="1"/>
          </p:cNvGraphicFramePr>
          <p:nvPr/>
        </p:nvGraphicFramePr>
        <p:xfrm>
          <a:off x="1229150" y="6186035"/>
          <a:ext cx="9268729" cy="518160"/>
        </p:xfrm>
        <a:graphic>
          <a:graphicData uri="http://schemas.openxmlformats.org/drawingml/2006/table">
            <a:tbl>
              <a:tblPr firstRow="1" bandRow="1">
                <a:tableStyleId>{5C22544A-7EE6-4342-B048-85BDC9FD1C3A}</a:tableStyleId>
              </a:tblPr>
              <a:tblGrid>
                <a:gridCol w="4525182">
                  <a:extLst>
                    <a:ext uri="{9D8B030D-6E8A-4147-A177-3AD203B41FA5}">
                      <a16:colId xmlns:a16="http://schemas.microsoft.com/office/drawing/2014/main" val="2814354756"/>
                    </a:ext>
                  </a:extLst>
                </a:gridCol>
                <a:gridCol w="4743547">
                  <a:extLst>
                    <a:ext uri="{9D8B030D-6E8A-4147-A177-3AD203B41FA5}">
                      <a16:colId xmlns:a16="http://schemas.microsoft.com/office/drawing/2014/main" val="1557970858"/>
                    </a:ext>
                  </a:extLst>
                </a:gridCol>
              </a:tblGrid>
              <a:tr h="0">
                <a:tc>
                  <a:txBody>
                    <a:bodyPr/>
                    <a:lstStyle/>
                    <a:p>
                      <a:pPr algn="ctr"/>
                      <a:r>
                        <a:rPr lang="es-MX" sz="1100"/>
                        <a:t>Bogdata</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s-MX" sz="1100"/>
                        <a:t>Segplan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245861610"/>
                  </a:ext>
                </a:extLst>
              </a:tr>
              <a:tr h="200966">
                <a:tc>
                  <a:txBody>
                    <a:bodyPr/>
                    <a:lstStyle/>
                    <a:p>
                      <a:pPr marL="0" marR="0" lvl="0" indent="0" algn="l" rtl="0" eaLnBrk="1" fontAlgn="auto" latinLnBrk="0" hangingPunct="1">
                        <a:lnSpc>
                          <a:spcPct val="100000"/>
                        </a:lnSpc>
                        <a:spcBef>
                          <a:spcPts val="0"/>
                        </a:spcBef>
                        <a:spcAft>
                          <a:spcPts val="0"/>
                        </a:spcAft>
                        <a:buClrTx/>
                        <a:buSzTx/>
                        <a:buFontTx/>
                        <a:buNone/>
                      </a:pPr>
                      <a:r>
                        <a:rPr lang="es-MX" sz="1100"/>
                        <a:t>Fuente de información Financiera (Corte </a:t>
                      </a:r>
                      <a:r>
                        <a:rPr lang="es-MX" sz="1100" b="0" i="0" u="none" strike="noStrike" noProof="0">
                          <a:solidFill>
                            <a:srgbClr val="000000"/>
                          </a:solidFill>
                          <a:latin typeface="Aptos"/>
                        </a:rPr>
                        <a:t>31 de marzo</a:t>
                      </a:r>
                      <a:r>
                        <a:rPr lang="es-MX" sz="1100"/>
                        <a:t>)</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s-MX" sz="1100" b="0" i="0" u="none" strike="noStrike" noProof="0">
                          <a:solidFill>
                            <a:srgbClr val="000000"/>
                          </a:solidFill>
                          <a:latin typeface="Aptos"/>
                        </a:rPr>
                        <a:t>Información de Metas (Corte 31 de marzo – primer trimestre SEGPLAN) </a:t>
                      </a:r>
                      <a:endParaRPr lang="es-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064589"/>
                  </a:ext>
                </a:extLst>
              </a:tr>
            </a:tbl>
          </a:graphicData>
        </a:graphic>
      </p:graphicFrame>
      <p:sp>
        <p:nvSpPr>
          <p:cNvPr id="25" name="Rectángulo 24">
            <a:extLst>
              <a:ext uri="{FF2B5EF4-FFF2-40B4-BE49-F238E27FC236}">
                <a16:creationId xmlns:a16="http://schemas.microsoft.com/office/drawing/2014/main" id="{10E3E4C1-C228-F62D-51C7-6E41A0E7C1B4}"/>
              </a:ext>
            </a:extLst>
          </p:cNvPr>
          <p:cNvSpPr/>
          <p:nvPr/>
        </p:nvSpPr>
        <p:spPr>
          <a:xfrm>
            <a:off x="824637" y="3597488"/>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26" name="CuadroTexto 25">
            <a:extLst>
              <a:ext uri="{FF2B5EF4-FFF2-40B4-BE49-F238E27FC236}">
                <a16:creationId xmlns:a16="http://schemas.microsoft.com/office/drawing/2014/main" id="{E8B2E00D-516F-AD23-BF6E-C17419D0EC6F}"/>
              </a:ext>
            </a:extLst>
          </p:cNvPr>
          <p:cNvSpPr txBox="1"/>
          <p:nvPr/>
        </p:nvSpPr>
        <p:spPr>
          <a:xfrm>
            <a:off x="1121833" y="3598333"/>
            <a:ext cx="113241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ptos"/>
                <a:cs typeface="Arial"/>
                <a:sym typeface="Arial"/>
              </a:rPr>
              <a:t>Avance:</a:t>
            </a:r>
            <a:r>
              <a:rPr kumimoji="0" sz="1600" b="0" i="0" u="none" strike="noStrike" kern="0" cap="none" spc="0" normalizeH="0" baseline="0" noProof="0">
                <a:ln>
                  <a:noFill/>
                </a:ln>
                <a:solidFill>
                  <a:srgbClr val="000000"/>
                </a:solidFill>
                <a:effectLst/>
                <a:uLnTx/>
                <a:uFillTx/>
                <a:latin typeface="Aptos"/>
                <a:ea typeface="Aptos"/>
                <a:cs typeface="Aptos"/>
                <a:sym typeface="Arial"/>
              </a:rPr>
              <a:t>​</a:t>
            </a:r>
            <a:r>
              <a:rPr kumimoji="0" lang="es-ES" sz="1600" b="0" i="0" u="none" strike="noStrike" kern="0" cap="none" spc="0" normalizeH="0" baseline="0" noProof="0">
                <a:ln>
                  <a:noFill/>
                </a:ln>
                <a:solidFill>
                  <a:srgbClr val="000000"/>
                </a:solidFill>
                <a:effectLst/>
                <a:uLnTx/>
                <a:uFillTx/>
                <a:latin typeface="Aptos"/>
                <a:ea typeface="Aptos"/>
                <a:cs typeface="Aptos"/>
                <a:sym typeface="Arial"/>
              </a:rPr>
              <a:t> </a:t>
            </a:r>
            <a:endParaRPr kumimoji="0" lang="es-ES"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a:ln>
                  <a:noFill/>
                </a:ln>
                <a:solidFill>
                  <a:srgbClr val="000000"/>
                </a:solidFill>
                <a:effectLst/>
                <a:uLnTx/>
                <a:uFillTx/>
                <a:latin typeface="Arial"/>
                <a:cs typeface="Arial"/>
                <a:sym typeface="Arial"/>
              </a:rPr>
              <a:t>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Imagen 8" descr="Gráfico, Gráfico de barras&#10;&#10;El contenido generado por IA puede ser incorrecto.">
            <a:extLst>
              <a:ext uri="{FF2B5EF4-FFF2-40B4-BE49-F238E27FC236}">
                <a16:creationId xmlns:a16="http://schemas.microsoft.com/office/drawing/2014/main" id="{CFDF7B2D-25C4-6EF5-E3E7-92EB98081835}"/>
              </a:ext>
            </a:extLst>
          </p:cNvPr>
          <p:cNvPicPr>
            <a:picLocks noChangeAspect="1"/>
          </p:cNvPicPr>
          <p:nvPr/>
        </p:nvPicPr>
        <p:blipFill>
          <a:blip r:embed="rId2"/>
          <a:stretch>
            <a:fillRect/>
          </a:stretch>
        </p:blipFill>
        <p:spPr>
          <a:xfrm>
            <a:off x="2390198" y="2385581"/>
            <a:ext cx="3058969" cy="2179203"/>
          </a:xfrm>
          <a:prstGeom prst="rect">
            <a:avLst/>
          </a:prstGeom>
        </p:spPr>
      </p:pic>
      <p:pic>
        <p:nvPicPr>
          <p:cNvPr id="28" name="Imagen 27" descr="Gráfico, Gráfico de barras&#10;&#10;El contenido generado por IA puede ser incorrecto.">
            <a:extLst>
              <a:ext uri="{FF2B5EF4-FFF2-40B4-BE49-F238E27FC236}">
                <a16:creationId xmlns:a16="http://schemas.microsoft.com/office/drawing/2014/main" id="{532F2E30-DD55-43BC-C865-B0D55D9706AF}"/>
              </a:ext>
            </a:extLst>
          </p:cNvPr>
          <p:cNvPicPr>
            <a:picLocks noChangeAspect="1"/>
          </p:cNvPicPr>
          <p:nvPr/>
        </p:nvPicPr>
        <p:blipFill>
          <a:blip r:embed="rId3"/>
          <a:stretch>
            <a:fillRect/>
          </a:stretch>
        </p:blipFill>
        <p:spPr>
          <a:xfrm>
            <a:off x="8356600" y="2384713"/>
            <a:ext cx="3214255" cy="2227119"/>
          </a:xfrm>
          <a:prstGeom prst="rect">
            <a:avLst/>
          </a:prstGeom>
        </p:spPr>
      </p:pic>
      <p:grpSp>
        <p:nvGrpSpPr>
          <p:cNvPr id="7" name="Grupo 6">
            <a:extLst>
              <a:ext uri="{FF2B5EF4-FFF2-40B4-BE49-F238E27FC236}">
                <a16:creationId xmlns:a16="http://schemas.microsoft.com/office/drawing/2014/main" id="{EE59D513-DC2D-F14F-451E-064215E14A5D}"/>
              </a:ext>
            </a:extLst>
          </p:cNvPr>
          <p:cNvGrpSpPr/>
          <p:nvPr/>
        </p:nvGrpSpPr>
        <p:grpSpPr>
          <a:xfrm rot="5400000">
            <a:off x="1583483" y="-781710"/>
            <a:ext cx="58500" cy="3023712"/>
            <a:chOff x="6213975" y="-73273"/>
            <a:chExt cx="198316" cy="7409493"/>
          </a:xfrm>
        </p:grpSpPr>
        <p:sp>
          <p:nvSpPr>
            <p:cNvPr id="29" name="Rectángulo 28">
              <a:extLst>
                <a:ext uri="{FF2B5EF4-FFF2-40B4-BE49-F238E27FC236}">
                  <a16:creationId xmlns:a16="http://schemas.microsoft.com/office/drawing/2014/main" id="{80069C9F-5CE2-9CB1-1ECC-C7131B6AD297}"/>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Rectángulo 29">
              <a:extLst>
                <a:ext uri="{FF2B5EF4-FFF2-40B4-BE49-F238E27FC236}">
                  <a16:creationId xmlns:a16="http://schemas.microsoft.com/office/drawing/2014/main" id="{0FF5C446-B420-F3E5-E96B-68605008254F}"/>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31" name="Imagen 30">
            <a:extLst>
              <a:ext uri="{FF2B5EF4-FFF2-40B4-BE49-F238E27FC236}">
                <a16:creationId xmlns:a16="http://schemas.microsoft.com/office/drawing/2014/main" id="{CF9A237F-93D4-1669-B488-FCB7B2C4C676}"/>
              </a:ext>
            </a:extLst>
          </p:cNvPr>
          <p:cNvPicPr>
            <a:picLocks noChangeAspect="1"/>
          </p:cNvPicPr>
          <p:nvPr/>
        </p:nvPicPr>
        <p:blipFill>
          <a:blip r:embed="rId4"/>
          <a:stretch>
            <a:fillRect/>
          </a:stretch>
        </p:blipFill>
        <p:spPr>
          <a:xfrm>
            <a:off x="10527613" y="0"/>
            <a:ext cx="1622148" cy="841114"/>
          </a:xfrm>
          <a:prstGeom prst="rect">
            <a:avLst/>
          </a:prstGeom>
        </p:spPr>
      </p:pic>
      <p:pic>
        <p:nvPicPr>
          <p:cNvPr id="32" name="Imagen 31">
            <a:extLst>
              <a:ext uri="{FF2B5EF4-FFF2-40B4-BE49-F238E27FC236}">
                <a16:creationId xmlns:a16="http://schemas.microsoft.com/office/drawing/2014/main" id="{2AF5F1C7-4457-4102-0808-A6BC83AE5A99}"/>
              </a:ext>
            </a:extLst>
          </p:cNvPr>
          <p:cNvPicPr>
            <a:picLocks noChangeAspect="1"/>
          </p:cNvPicPr>
          <p:nvPr/>
        </p:nvPicPr>
        <p:blipFill>
          <a:blip r:embed="rId5"/>
          <a:srcRect/>
          <a:stretch/>
        </p:blipFill>
        <p:spPr>
          <a:xfrm>
            <a:off x="10510117" y="5399918"/>
            <a:ext cx="1542582" cy="1257204"/>
          </a:xfrm>
          <a:prstGeom prst="rect">
            <a:avLst/>
          </a:prstGeom>
        </p:spPr>
      </p:pic>
    </p:spTree>
    <p:extLst>
      <p:ext uri="{BB962C8B-B14F-4D97-AF65-F5344CB8AC3E}">
        <p14:creationId xmlns:p14="http://schemas.microsoft.com/office/powerpoint/2010/main" val="296886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0B348-65EE-576F-B910-BE3BE72A905C}"/>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7FF58CC-FDBB-3140-B96D-91262D545165}"/>
              </a:ext>
            </a:extLst>
          </p:cNvPr>
          <p:cNvSpPr/>
          <p:nvPr/>
        </p:nvSpPr>
        <p:spPr>
          <a:xfrm>
            <a:off x="0" y="-1783"/>
            <a:ext cx="9414083" cy="830997"/>
          </a:xfrm>
          <a:prstGeom prst="rect">
            <a:avLst/>
          </a:prstGeom>
          <a:noFill/>
        </p:spPr>
        <p:txBody>
          <a:bodyPr wrap="square" lIns="91440" tIns="45720" rIns="91440" bIns="4572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000000"/>
                </a:solidFill>
                <a:effectLst/>
                <a:uLnTx/>
                <a:uFillTx/>
                <a:latin typeface="Aptos ExtraBold"/>
                <a:ea typeface="+mn-ea"/>
                <a:cs typeface="+mn-cs"/>
                <a:sym typeface="Arial"/>
              </a:rPr>
              <a:t>P.I. 8173 </a:t>
            </a:r>
            <a:r>
              <a:rPr kumimoji="0" lang="es-MX" sz="2400" b="1" i="0" u="none" strike="noStrike" kern="1200" cap="none" spc="0" normalizeH="0" baseline="0" noProof="0" dirty="0">
                <a:ln>
                  <a:noFill/>
                </a:ln>
                <a:solidFill>
                  <a:prstClr val="black">
                    <a:lumMod val="75000"/>
                    <a:lumOff val="25000"/>
                  </a:prstClr>
                </a:solidFill>
                <a:effectLst/>
                <a:uLnTx/>
                <a:uFillTx/>
                <a:latin typeface="Aptos ExtraBold"/>
                <a:ea typeface="+mn-ea"/>
                <a:cs typeface="+mn-cs"/>
                <a:sym typeface="Arial"/>
              </a:rPr>
              <a:t>Modernización de las capacidades del Cuerpo Oficial de Bomberos Bogotá D.C.</a:t>
            </a:r>
          </a:p>
        </p:txBody>
      </p:sp>
      <p:sp>
        <p:nvSpPr>
          <p:cNvPr id="3" name="CuadroTexto 14">
            <a:extLst>
              <a:ext uri="{FF2B5EF4-FFF2-40B4-BE49-F238E27FC236}">
                <a16:creationId xmlns:a16="http://schemas.microsoft.com/office/drawing/2014/main" id="{9615088E-8086-5159-0DC0-1A966712BD07}"/>
              </a:ext>
            </a:extLst>
          </p:cNvPr>
          <p:cNvSpPr txBox="1"/>
          <p:nvPr/>
        </p:nvSpPr>
        <p:spPr>
          <a:xfrm rot="16200000">
            <a:off x="-803744" y="2046183"/>
            <a:ext cx="2370059" cy="161583"/>
          </a:xfrm>
          <a:prstGeom prst="rect">
            <a:avLst/>
          </a:prstGeom>
          <a:noFill/>
        </p:spPr>
        <p:txBody>
          <a:bodyPr wrap="square" lIns="68580" tIns="34290" rIns="68580" bIns="34290" rtlCol="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85763"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a:ln>
                  <a:noFill/>
                </a:ln>
                <a:solidFill>
                  <a:prstClr val="black">
                    <a:lumMod val="75000"/>
                    <a:lumOff val="25000"/>
                  </a:prstClr>
                </a:solidFill>
                <a:effectLst/>
                <a:uLnTx/>
                <a:uFillTx/>
                <a:latin typeface="Calibri Light"/>
                <a:ea typeface="Calibri Light"/>
                <a:cs typeface="Calibri Light"/>
                <a:sym typeface="Arial"/>
              </a:rPr>
              <a:t>Oficina Asesora de Planeación </a:t>
            </a:r>
          </a:p>
        </p:txBody>
      </p:sp>
      <p:sp>
        <p:nvSpPr>
          <p:cNvPr id="4" name="CuadroTexto 3">
            <a:extLst>
              <a:ext uri="{FF2B5EF4-FFF2-40B4-BE49-F238E27FC236}">
                <a16:creationId xmlns:a16="http://schemas.microsoft.com/office/drawing/2014/main" id="{5D64A2FF-D2C9-8AB1-A20F-840929F05AF1}"/>
              </a:ext>
            </a:extLst>
          </p:cNvPr>
          <p:cNvSpPr txBox="1"/>
          <p:nvPr/>
        </p:nvSpPr>
        <p:spPr>
          <a:xfrm>
            <a:off x="440026" y="944354"/>
            <a:ext cx="502220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a:ln>
                  <a:noFill/>
                </a:ln>
                <a:solidFill>
                  <a:prstClr val="black"/>
                </a:solidFill>
                <a:effectLst/>
                <a:uLnTx/>
                <a:uFillTx/>
                <a:latin typeface="Arial"/>
                <a:cs typeface="Arial"/>
                <a:sym typeface="Arial"/>
              </a:rPr>
              <a:t>5-Realizar 3 Estrategias de Investigación, desarrollo e innovación en gestión del riesgo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600" b="0" i="0" u="none" strike="noStrike" kern="0" cap="none" spc="0" normalizeH="0" baseline="0" noProof="0">
              <a:ln>
                <a:noFill/>
              </a:ln>
              <a:solidFill>
                <a:prstClr val="black"/>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Subdirección Gestión del Riesgo.</a:t>
            </a:r>
          </a:p>
        </p:txBody>
      </p:sp>
      <p:sp>
        <p:nvSpPr>
          <p:cNvPr id="5" name="CuadroTexto 4">
            <a:extLst>
              <a:ext uri="{FF2B5EF4-FFF2-40B4-BE49-F238E27FC236}">
                <a16:creationId xmlns:a16="http://schemas.microsoft.com/office/drawing/2014/main" id="{EBFBC461-9657-AC2B-165B-6222DAE82C92}"/>
              </a:ext>
            </a:extLst>
          </p:cNvPr>
          <p:cNvSpPr txBox="1"/>
          <p:nvPr/>
        </p:nvSpPr>
        <p:spPr>
          <a:xfrm>
            <a:off x="1027148" y="2982437"/>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cs typeface="Arial"/>
                <a:sym typeface="Arial"/>
              </a:rPr>
              <a:t>Programado: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prstClr val="black"/>
                </a:solidFill>
                <a:effectLst/>
                <a:uLnTx/>
                <a:uFillTx/>
                <a:latin typeface="Aptos" panose="020B0004020202020204"/>
                <a:cs typeface="Arial"/>
                <a:sym typeface="Arial"/>
              </a:rPr>
              <a:t>0,75</a:t>
            </a:r>
          </a:p>
        </p:txBody>
      </p:sp>
      <p:sp>
        <p:nvSpPr>
          <p:cNvPr id="6" name="Rectángulo 5">
            <a:extLst>
              <a:ext uri="{FF2B5EF4-FFF2-40B4-BE49-F238E27FC236}">
                <a16:creationId xmlns:a16="http://schemas.microsoft.com/office/drawing/2014/main" id="{03766D4A-1B26-C31D-877B-A2F87A558F77}"/>
              </a:ext>
            </a:extLst>
          </p:cNvPr>
          <p:cNvSpPr/>
          <p:nvPr/>
        </p:nvSpPr>
        <p:spPr>
          <a:xfrm>
            <a:off x="839756" y="3072433"/>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8" name="CuadroTexto 7">
            <a:extLst>
              <a:ext uri="{FF2B5EF4-FFF2-40B4-BE49-F238E27FC236}">
                <a16:creationId xmlns:a16="http://schemas.microsoft.com/office/drawing/2014/main" id="{C3EB573E-3AB7-CB92-32A3-87F86D48FDAE}"/>
              </a:ext>
            </a:extLst>
          </p:cNvPr>
          <p:cNvSpPr txBox="1"/>
          <p:nvPr/>
        </p:nvSpPr>
        <p:spPr>
          <a:xfrm>
            <a:off x="1027148" y="3635580"/>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cs typeface="Arial"/>
                <a:sym typeface="Arial"/>
              </a:rPr>
              <a:t>Avance: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a:ln>
                  <a:noFill/>
                </a:ln>
                <a:solidFill>
                  <a:prstClr val="black"/>
                </a:solidFill>
                <a:effectLst/>
                <a:uLnTx/>
                <a:uFillTx/>
                <a:latin typeface="Aptos" panose="020B0004020202020204"/>
                <a:cs typeface="Arial"/>
                <a:sym typeface="Arial"/>
              </a:rPr>
              <a:t>0,185</a:t>
            </a:r>
            <a:endParaRPr kumimoji="0" lang="es-CO"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9" name="Rectángulo 8">
            <a:extLst>
              <a:ext uri="{FF2B5EF4-FFF2-40B4-BE49-F238E27FC236}">
                <a16:creationId xmlns:a16="http://schemas.microsoft.com/office/drawing/2014/main" id="{694DC531-56DF-D43E-9F3E-1F2FEC9ED28F}"/>
              </a:ext>
            </a:extLst>
          </p:cNvPr>
          <p:cNvSpPr/>
          <p:nvPr/>
        </p:nvSpPr>
        <p:spPr>
          <a:xfrm>
            <a:off x="839756" y="3725576"/>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10" name="CuadroTexto 9">
            <a:extLst>
              <a:ext uri="{FF2B5EF4-FFF2-40B4-BE49-F238E27FC236}">
                <a16:creationId xmlns:a16="http://schemas.microsoft.com/office/drawing/2014/main" id="{191865DE-897E-5426-E97A-7C20A02C98A4}"/>
              </a:ext>
            </a:extLst>
          </p:cNvPr>
          <p:cNvSpPr txBox="1"/>
          <p:nvPr/>
        </p:nvSpPr>
        <p:spPr>
          <a:xfrm>
            <a:off x="502395" y="2497511"/>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1" name="CuadroTexto 10">
            <a:extLst>
              <a:ext uri="{FF2B5EF4-FFF2-40B4-BE49-F238E27FC236}">
                <a16:creationId xmlns:a16="http://schemas.microsoft.com/office/drawing/2014/main" id="{EFEADB69-E3AF-326E-8BD3-264CC910D652}"/>
              </a:ext>
            </a:extLst>
          </p:cNvPr>
          <p:cNvSpPr txBox="1"/>
          <p:nvPr/>
        </p:nvSpPr>
        <p:spPr>
          <a:xfrm>
            <a:off x="1558992" y="5122133"/>
            <a:ext cx="354485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610.400.000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2" name="CuadroTexto 11">
            <a:extLst>
              <a:ext uri="{FF2B5EF4-FFF2-40B4-BE49-F238E27FC236}">
                <a16:creationId xmlns:a16="http://schemas.microsoft.com/office/drawing/2014/main" id="{292ACE28-0FAD-4EC3-9526-BFD23F7D4FD1}"/>
              </a:ext>
            </a:extLst>
          </p:cNvPr>
          <p:cNvSpPr txBox="1"/>
          <p:nvPr/>
        </p:nvSpPr>
        <p:spPr>
          <a:xfrm>
            <a:off x="311800" y="4789733"/>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3" name="CuadroTexto 12">
            <a:extLst>
              <a:ext uri="{FF2B5EF4-FFF2-40B4-BE49-F238E27FC236}">
                <a16:creationId xmlns:a16="http://schemas.microsoft.com/office/drawing/2014/main" id="{A24C26F5-7A3F-CECA-8BC5-002785FE3530}"/>
              </a:ext>
            </a:extLst>
          </p:cNvPr>
          <p:cNvSpPr txBox="1"/>
          <p:nvPr/>
        </p:nvSpPr>
        <p:spPr>
          <a:xfrm>
            <a:off x="1335057" y="5495358"/>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557.400.000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4" name="CuadroTexto 13">
            <a:extLst>
              <a:ext uri="{FF2B5EF4-FFF2-40B4-BE49-F238E27FC236}">
                <a16:creationId xmlns:a16="http://schemas.microsoft.com/office/drawing/2014/main" id="{E224B693-34FB-5C5C-E7C6-F1A393300509}"/>
              </a:ext>
            </a:extLst>
          </p:cNvPr>
          <p:cNvSpPr txBox="1"/>
          <p:nvPr/>
        </p:nvSpPr>
        <p:spPr>
          <a:xfrm>
            <a:off x="2145899" y="5840590"/>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46.533.334</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5" name="CuadroTexto 14">
            <a:extLst>
              <a:ext uri="{FF2B5EF4-FFF2-40B4-BE49-F238E27FC236}">
                <a16:creationId xmlns:a16="http://schemas.microsoft.com/office/drawing/2014/main" id="{F0DAB4F4-AAC6-3B20-BD09-49858F05EC12}"/>
              </a:ext>
            </a:extLst>
          </p:cNvPr>
          <p:cNvSpPr txBox="1"/>
          <p:nvPr/>
        </p:nvSpPr>
        <p:spPr>
          <a:xfrm>
            <a:off x="5941269" y="751271"/>
            <a:ext cx="5367433"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a:ln>
                  <a:noFill/>
                </a:ln>
                <a:solidFill>
                  <a:prstClr val="black"/>
                </a:solidFill>
                <a:effectLst/>
                <a:uLnTx/>
                <a:uFillTx/>
                <a:latin typeface="Arial"/>
                <a:cs typeface="Arial"/>
                <a:sym typeface="Arial"/>
              </a:rPr>
              <a:t>6-Implementar un sistema de monitoreo y seguimiento a incidentes y emergencias para Bogotá, incluyendo cerros orientales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Subdirección Gestión del Riesgo.</a:t>
            </a:r>
          </a:p>
        </p:txBody>
      </p:sp>
      <p:sp>
        <p:nvSpPr>
          <p:cNvPr id="16" name="CuadroTexto 15">
            <a:extLst>
              <a:ext uri="{FF2B5EF4-FFF2-40B4-BE49-F238E27FC236}">
                <a16:creationId xmlns:a16="http://schemas.microsoft.com/office/drawing/2014/main" id="{95B69DFB-1B4E-9A11-BE65-390E70C4EE41}"/>
              </a:ext>
            </a:extLst>
          </p:cNvPr>
          <p:cNvSpPr txBox="1"/>
          <p:nvPr/>
        </p:nvSpPr>
        <p:spPr>
          <a:xfrm>
            <a:off x="6655375" y="2887568"/>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Programado: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0,30</a:t>
            </a:r>
          </a:p>
        </p:txBody>
      </p:sp>
      <p:sp>
        <p:nvSpPr>
          <p:cNvPr id="17" name="Rectángulo 16">
            <a:extLst>
              <a:ext uri="{FF2B5EF4-FFF2-40B4-BE49-F238E27FC236}">
                <a16:creationId xmlns:a16="http://schemas.microsoft.com/office/drawing/2014/main" id="{76984A64-4AFE-4C5D-549C-D65239F1E446}"/>
              </a:ext>
            </a:extLst>
          </p:cNvPr>
          <p:cNvSpPr/>
          <p:nvPr/>
        </p:nvSpPr>
        <p:spPr>
          <a:xfrm>
            <a:off x="6365421" y="2979188"/>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18" name="CuadroTexto 17">
            <a:extLst>
              <a:ext uri="{FF2B5EF4-FFF2-40B4-BE49-F238E27FC236}">
                <a16:creationId xmlns:a16="http://schemas.microsoft.com/office/drawing/2014/main" id="{D746A9E9-DA17-9922-7FCF-2799A44ED2C7}"/>
              </a:ext>
            </a:extLst>
          </p:cNvPr>
          <p:cNvSpPr txBox="1"/>
          <p:nvPr/>
        </p:nvSpPr>
        <p:spPr>
          <a:xfrm>
            <a:off x="6668076" y="3620520"/>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Avance: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0,075</a:t>
            </a:r>
            <a:endParaRPr kumimoji="0" lang="es-MX"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19" name="Rectángulo 18">
            <a:extLst>
              <a:ext uri="{FF2B5EF4-FFF2-40B4-BE49-F238E27FC236}">
                <a16:creationId xmlns:a16="http://schemas.microsoft.com/office/drawing/2014/main" id="{FE48200C-48EF-AF3B-B3B3-8AF03864E760}"/>
              </a:ext>
            </a:extLst>
          </p:cNvPr>
          <p:cNvSpPr/>
          <p:nvPr/>
        </p:nvSpPr>
        <p:spPr>
          <a:xfrm>
            <a:off x="6373589" y="3725576"/>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20" name="CuadroTexto 19">
            <a:extLst>
              <a:ext uri="{FF2B5EF4-FFF2-40B4-BE49-F238E27FC236}">
                <a16:creationId xmlns:a16="http://schemas.microsoft.com/office/drawing/2014/main" id="{04E37226-A56B-1FDD-6528-B4BBFEB96745}"/>
              </a:ext>
            </a:extLst>
          </p:cNvPr>
          <p:cNvSpPr txBox="1"/>
          <p:nvPr/>
        </p:nvSpPr>
        <p:spPr>
          <a:xfrm>
            <a:off x="6186198" y="2471189"/>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1" name="CuadroTexto 20">
            <a:extLst>
              <a:ext uri="{FF2B5EF4-FFF2-40B4-BE49-F238E27FC236}">
                <a16:creationId xmlns:a16="http://schemas.microsoft.com/office/drawing/2014/main" id="{4CD0CB2C-8207-D4D1-3542-C767ABBCA427}"/>
              </a:ext>
            </a:extLst>
          </p:cNvPr>
          <p:cNvSpPr txBox="1"/>
          <p:nvPr/>
        </p:nvSpPr>
        <p:spPr>
          <a:xfrm>
            <a:off x="7110707" y="4935515"/>
            <a:ext cx="3208950"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282.800.000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2" name="CuadroTexto 21">
            <a:extLst>
              <a:ext uri="{FF2B5EF4-FFF2-40B4-BE49-F238E27FC236}">
                <a16:creationId xmlns:a16="http://schemas.microsoft.com/office/drawing/2014/main" id="{DA8C898F-0009-6FBA-1C0F-A42CB40F66F7}"/>
              </a:ext>
            </a:extLst>
          </p:cNvPr>
          <p:cNvSpPr txBox="1"/>
          <p:nvPr/>
        </p:nvSpPr>
        <p:spPr>
          <a:xfrm>
            <a:off x="5863515" y="4519136"/>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3" name="CuadroTexto 22">
            <a:extLst>
              <a:ext uri="{FF2B5EF4-FFF2-40B4-BE49-F238E27FC236}">
                <a16:creationId xmlns:a16="http://schemas.microsoft.com/office/drawing/2014/main" id="{1EA63754-BE9A-1BB5-6049-DB42D7CE06BE}"/>
              </a:ext>
            </a:extLst>
          </p:cNvPr>
          <p:cNvSpPr txBox="1"/>
          <p:nvPr/>
        </p:nvSpPr>
        <p:spPr>
          <a:xfrm>
            <a:off x="6886772" y="5308740"/>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240.800.000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4" name="CuadroTexto 23">
            <a:extLst>
              <a:ext uri="{FF2B5EF4-FFF2-40B4-BE49-F238E27FC236}">
                <a16:creationId xmlns:a16="http://schemas.microsoft.com/office/drawing/2014/main" id="{D680112C-84E7-541C-D83D-F90ED4932BE0}"/>
              </a:ext>
            </a:extLst>
          </p:cNvPr>
          <p:cNvSpPr txBox="1"/>
          <p:nvPr/>
        </p:nvSpPr>
        <p:spPr>
          <a:xfrm>
            <a:off x="7711725" y="5681965"/>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38.286.667</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cxnSp>
        <p:nvCxnSpPr>
          <p:cNvPr id="27" name="Conector recto 26">
            <a:extLst>
              <a:ext uri="{FF2B5EF4-FFF2-40B4-BE49-F238E27FC236}">
                <a16:creationId xmlns:a16="http://schemas.microsoft.com/office/drawing/2014/main" id="{99BCDEAE-B66C-0510-F390-C409492A2C02}"/>
              </a:ext>
            </a:extLst>
          </p:cNvPr>
          <p:cNvCxnSpPr>
            <a:cxnSpLocks/>
          </p:cNvCxnSpPr>
          <p:nvPr/>
        </p:nvCxnSpPr>
        <p:spPr>
          <a:xfrm>
            <a:off x="5775650" y="918130"/>
            <a:ext cx="24880" cy="5261014"/>
          </a:xfrm>
          <a:prstGeom prst="line">
            <a:avLst/>
          </a:prstGeom>
          <a:ln w="28575"/>
        </p:spPr>
        <p:style>
          <a:lnRef idx="2">
            <a:schemeClr val="accent1"/>
          </a:lnRef>
          <a:fillRef idx="0">
            <a:schemeClr val="accent1"/>
          </a:fillRef>
          <a:effectRef idx="1">
            <a:schemeClr val="accent1"/>
          </a:effectRef>
          <a:fontRef idx="minor">
            <a:schemeClr val="tx1"/>
          </a:fontRef>
        </p:style>
      </p:cxnSp>
      <p:graphicFrame>
        <p:nvGraphicFramePr>
          <p:cNvPr id="7" name="Tabla 6">
            <a:extLst>
              <a:ext uri="{FF2B5EF4-FFF2-40B4-BE49-F238E27FC236}">
                <a16:creationId xmlns:a16="http://schemas.microsoft.com/office/drawing/2014/main" id="{C2689A17-16A5-9667-20BA-EF6861029551}"/>
              </a:ext>
            </a:extLst>
          </p:cNvPr>
          <p:cNvGraphicFramePr>
            <a:graphicFrameLocks noGrp="1"/>
          </p:cNvGraphicFramePr>
          <p:nvPr/>
        </p:nvGraphicFramePr>
        <p:xfrm>
          <a:off x="1257372" y="6200146"/>
          <a:ext cx="9268729" cy="518160"/>
        </p:xfrm>
        <a:graphic>
          <a:graphicData uri="http://schemas.openxmlformats.org/drawingml/2006/table">
            <a:tbl>
              <a:tblPr firstRow="1" bandRow="1">
                <a:tableStyleId>{5C22544A-7EE6-4342-B048-85BDC9FD1C3A}</a:tableStyleId>
              </a:tblPr>
              <a:tblGrid>
                <a:gridCol w="4525182">
                  <a:extLst>
                    <a:ext uri="{9D8B030D-6E8A-4147-A177-3AD203B41FA5}">
                      <a16:colId xmlns:a16="http://schemas.microsoft.com/office/drawing/2014/main" val="2814354756"/>
                    </a:ext>
                  </a:extLst>
                </a:gridCol>
                <a:gridCol w="4743547">
                  <a:extLst>
                    <a:ext uri="{9D8B030D-6E8A-4147-A177-3AD203B41FA5}">
                      <a16:colId xmlns:a16="http://schemas.microsoft.com/office/drawing/2014/main" val="1557970858"/>
                    </a:ext>
                  </a:extLst>
                </a:gridCol>
              </a:tblGrid>
              <a:tr h="0">
                <a:tc>
                  <a:txBody>
                    <a:bodyPr/>
                    <a:lstStyle/>
                    <a:p>
                      <a:pPr algn="ctr"/>
                      <a:r>
                        <a:rPr lang="es-MX" sz="1100"/>
                        <a:t>Bogdata</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s-MX" sz="1100"/>
                        <a:t>Segplan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245861610"/>
                  </a:ext>
                </a:extLst>
              </a:tr>
              <a:tr h="200966">
                <a:tc>
                  <a:txBody>
                    <a:bodyPr/>
                    <a:lstStyle/>
                    <a:p>
                      <a:pPr marL="0" marR="0" lvl="0" indent="0" algn="l" rtl="0" eaLnBrk="1" fontAlgn="auto" latinLnBrk="0" hangingPunct="1">
                        <a:lnSpc>
                          <a:spcPct val="100000"/>
                        </a:lnSpc>
                        <a:spcBef>
                          <a:spcPts val="0"/>
                        </a:spcBef>
                        <a:spcAft>
                          <a:spcPts val="0"/>
                        </a:spcAft>
                        <a:buClrTx/>
                        <a:buSzTx/>
                        <a:buFontTx/>
                        <a:buNone/>
                      </a:pPr>
                      <a:r>
                        <a:rPr lang="es-MX" sz="1100"/>
                        <a:t>Fuente de información Financiera (Corte </a:t>
                      </a:r>
                      <a:r>
                        <a:rPr lang="es-MX" sz="1100" b="0" i="0" u="none" strike="noStrike" noProof="0">
                          <a:solidFill>
                            <a:srgbClr val="000000"/>
                          </a:solidFill>
                          <a:latin typeface="Aptos"/>
                        </a:rPr>
                        <a:t>31 de marzo</a:t>
                      </a:r>
                      <a:r>
                        <a:rPr lang="es-MX" sz="1100"/>
                        <a:t>)</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s-MX" sz="1100" b="0" i="0" u="none" strike="noStrike" noProof="0">
                          <a:solidFill>
                            <a:srgbClr val="000000"/>
                          </a:solidFill>
                          <a:latin typeface="Aptos"/>
                        </a:rPr>
                        <a:t>Información de Metas (Corte 31 de marzo – primer trimestre SEGPLAN) </a:t>
                      </a:r>
                      <a:endParaRPr lang="es-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064589"/>
                  </a:ext>
                </a:extLst>
              </a:tr>
            </a:tbl>
          </a:graphicData>
        </a:graphic>
      </p:graphicFrame>
      <p:pic>
        <p:nvPicPr>
          <p:cNvPr id="25" name="Imagen 24" descr="Gráfico, Gráfico de barras&#10;&#10;El contenido generado por IA puede ser incorrecto.">
            <a:extLst>
              <a:ext uri="{FF2B5EF4-FFF2-40B4-BE49-F238E27FC236}">
                <a16:creationId xmlns:a16="http://schemas.microsoft.com/office/drawing/2014/main" id="{F6FB8250-D15E-BC56-F2A3-D9304D62ABD4}"/>
              </a:ext>
            </a:extLst>
          </p:cNvPr>
          <p:cNvPicPr>
            <a:picLocks noChangeAspect="1"/>
          </p:cNvPicPr>
          <p:nvPr/>
        </p:nvPicPr>
        <p:blipFill>
          <a:blip r:embed="rId2"/>
          <a:stretch>
            <a:fillRect/>
          </a:stretch>
        </p:blipFill>
        <p:spPr>
          <a:xfrm>
            <a:off x="2454852" y="2410980"/>
            <a:ext cx="3010478" cy="2036041"/>
          </a:xfrm>
          <a:prstGeom prst="rect">
            <a:avLst/>
          </a:prstGeom>
        </p:spPr>
      </p:pic>
      <p:pic>
        <p:nvPicPr>
          <p:cNvPr id="26" name="Imagen 25" descr="Gráfico, Gráfico de barras&#10;&#10;El contenido generado por IA puede ser incorrecto.">
            <a:extLst>
              <a:ext uri="{FF2B5EF4-FFF2-40B4-BE49-F238E27FC236}">
                <a16:creationId xmlns:a16="http://schemas.microsoft.com/office/drawing/2014/main" id="{27DEE896-E04B-BFE4-EDCE-BB47F9B4FFBB}"/>
              </a:ext>
            </a:extLst>
          </p:cNvPr>
          <p:cNvPicPr>
            <a:picLocks noChangeAspect="1"/>
          </p:cNvPicPr>
          <p:nvPr/>
        </p:nvPicPr>
        <p:blipFill>
          <a:blip r:embed="rId3"/>
          <a:stretch>
            <a:fillRect/>
          </a:stretch>
        </p:blipFill>
        <p:spPr>
          <a:xfrm>
            <a:off x="8468158" y="2463220"/>
            <a:ext cx="2979595" cy="2023922"/>
          </a:xfrm>
          <a:prstGeom prst="rect">
            <a:avLst/>
          </a:prstGeom>
        </p:spPr>
      </p:pic>
      <p:grpSp>
        <p:nvGrpSpPr>
          <p:cNvPr id="28" name="Grupo 27">
            <a:extLst>
              <a:ext uri="{FF2B5EF4-FFF2-40B4-BE49-F238E27FC236}">
                <a16:creationId xmlns:a16="http://schemas.microsoft.com/office/drawing/2014/main" id="{39E61AA1-0173-35AC-2F63-49FB17194264}"/>
              </a:ext>
            </a:extLst>
          </p:cNvPr>
          <p:cNvGrpSpPr/>
          <p:nvPr/>
        </p:nvGrpSpPr>
        <p:grpSpPr>
          <a:xfrm rot="5400000">
            <a:off x="1625722" y="-734637"/>
            <a:ext cx="58500" cy="3023712"/>
            <a:chOff x="6213975" y="-73273"/>
            <a:chExt cx="198316" cy="7409493"/>
          </a:xfrm>
        </p:grpSpPr>
        <p:sp>
          <p:nvSpPr>
            <p:cNvPr id="29" name="Rectángulo 28">
              <a:extLst>
                <a:ext uri="{FF2B5EF4-FFF2-40B4-BE49-F238E27FC236}">
                  <a16:creationId xmlns:a16="http://schemas.microsoft.com/office/drawing/2014/main" id="{97A7CB93-4DC9-C732-FF8E-96813AEA5778}"/>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Rectángulo 29">
              <a:extLst>
                <a:ext uri="{FF2B5EF4-FFF2-40B4-BE49-F238E27FC236}">
                  <a16:creationId xmlns:a16="http://schemas.microsoft.com/office/drawing/2014/main" id="{11969C5A-F24E-53D2-5D68-43C5922E7A63}"/>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31" name="Imagen 30">
            <a:extLst>
              <a:ext uri="{FF2B5EF4-FFF2-40B4-BE49-F238E27FC236}">
                <a16:creationId xmlns:a16="http://schemas.microsoft.com/office/drawing/2014/main" id="{B3BAA03A-64E5-298E-89F4-ADA108710A7F}"/>
              </a:ext>
            </a:extLst>
          </p:cNvPr>
          <p:cNvPicPr>
            <a:picLocks noChangeAspect="1"/>
          </p:cNvPicPr>
          <p:nvPr/>
        </p:nvPicPr>
        <p:blipFill>
          <a:blip r:embed="rId4"/>
          <a:stretch>
            <a:fillRect/>
          </a:stretch>
        </p:blipFill>
        <p:spPr>
          <a:xfrm>
            <a:off x="10569852" y="47073"/>
            <a:ext cx="1622148" cy="841114"/>
          </a:xfrm>
          <a:prstGeom prst="rect">
            <a:avLst/>
          </a:prstGeom>
        </p:spPr>
      </p:pic>
      <p:pic>
        <p:nvPicPr>
          <p:cNvPr id="32" name="Imagen 31">
            <a:extLst>
              <a:ext uri="{FF2B5EF4-FFF2-40B4-BE49-F238E27FC236}">
                <a16:creationId xmlns:a16="http://schemas.microsoft.com/office/drawing/2014/main" id="{F3834949-230F-2EF6-AB3B-23F0401B5334}"/>
              </a:ext>
            </a:extLst>
          </p:cNvPr>
          <p:cNvPicPr>
            <a:picLocks noChangeAspect="1"/>
          </p:cNvPicPr>
          <p:nvPr/>
        </p:nvPicPr>
        <p:blipFill>
          <a:blip r:embed="rId5"/>
          <a:srcRect/>
          <a:stretch/>
        </p:blipFill>
        <p:spPr>
          <a:xfrm>
            <a:off x="10552356" y="5446991"/>
            <a:ext cx="1542582" cy="1257204"/>
          </a:xfrm>
          <a:prstGeom prst="rect">
            <a:avLst/>
          </a:prstGeom>
        </p:spPr>
      </p:pic>
    </p:spTree>
    <p:extLst>
      <p:ext uri="{BB962C8B-B14F-4D97-AF65-F5344CB8AC3E}">
        <p14:creationId xmlns:p14="http://schemas.microsoft.com/office/powerpoint/2010/main" val="1196704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9F9AF-380F-26C3-21A3-7CB332CCF433}"/>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D872B77-9C97-664D-D8B4-4A3307572C30}"/>
              </a:ext>
            </a:extLst>
          </p:cNvPr>
          <p:cNvSpPr/>
          <p:nvPr/>
        </p:nvSpPr>
        <p:spPr>
          <a:xfrm>
            <a:off x="0" y="-36977"/>
            <a:ext cx="9414083" cy="830997"/>
          </a:xfrm>
          <a:prstGeom prst="rect">
            <a:avLst/>
          </a:prstGeom>
          <a:noFill/>
        </p:spPr>
        <p:txBody>
          <a:bodyPr wrap="square" lIns="91440" tIns="45720" rIns="91440" bIns="4572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000000"/>
                </a:solidFill>
                <a:effectLst/>
                <a:uLnTx/>
                <a:uFillTx/>
                <a:latin typeface="Aptos ExtraBold"/>
                <a:ea typeface="+mn-ea"/>
                <a:cs typeface="+mn-cs"/>
                <a:sym typeface="Arial"/>
              </a:rPr>
              <a:t>P.I. 8173 </a:t>
            </a:r>
            <a:r>
              <a:rPr kumimoji="0" lang="es-MX" sz="2400" b="1" i="0" u="none" strike="noStrike" kern="1200" cap="none" spc="0" normalizeH="0" baseline="0" noProof="0" dirty="0">
                <a:ln>
                  <a:noFill/>
                </a:ln>
                <a:solidFill>
                  <a:prstClr val="black">
                    <a:lumMod val="75000"/>
                    <a:lumOff val="25000"/>
                  </a:prstClr>
                </a:solidFill>
                <a:effectLst/>
                <a:uLnTx/>
                <a:uFillTx/>
                <a:latin typeface="Aptos ExtraBold"/>
                <a:ea typeface="+mn-ea"/>
                <a:cs typeface="+mn-cs"/>
                <a:sym typeface="Arial"/>
              </a:rPr>
              <a:t>Modernización de las capacidades del Cuerpo Oficial de Bomberos Bogotá D.C.</a:t>
            </a:r>
          </a:p>
        </p:txBody>
      </p:sp>
      <p:sp>
        <p:nvSpPr>
          <p:cNvPr id="3" name="CuadroTexto 14">
            <a:extLst>
              <a:ext uri="{FF2B5EF4-FFF2-40B4-BE49-F238E27FC236}">
                <a16:creationId xmlns:a16="http://schemas.microsoft.com/office/drawing/2014/main" id="{AB36020C-2734-DFB8-BEC3-B1036A0E1047}"/>
              </a:ext>
            </a:extLst>
          </p:cNvPr>
          <p:cNvSpPr txBox="1"/>
          <p:nvPr/>
        </p:nvSpPr>
        <p:spPr>
          <a:xfrm rot="16200000">
            <a:off x="-803744" y="2046183"/>
            <a:ext cx="2370059" cy="161583"/>
          </a:xfrm>
          <a:prstGeom prst="rect">
            <a:avLst/>
          </a:prstGeom>
          <a:noFill/>
        </p:spPr>
        <p:txBody>
          <a:bodyPr wrap="square" lIns="68580" tIns="34290" rIns="68580" bIns="34290" rtlCol="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85763"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a:ln>
                  <a:noFill/>
                </a:ln>
                <a:solidFill>
                  <a:prstClr val="black">
                    <a:lumMod val="75000"/>
                    <a:lumOff val="25000"/>
                  </a:prstClr>
                </a:solidFill>
                <a:effectLst/>
                <a:uLnTx/>
                <a:uFillTx/>
                <a:latin typeface="Calibri Light"/>
                <a:ea typeface="Calibri Light"/>
                <a:cs typeface="Calibri Light"/>
                <a:sym typeface="Arial"/>
              </a:rPr>
              <a:t>Oficina Asesora de Planeación </a:t>
            </a:r>
          </a:p>
        </p:txBody>
      </p:sp>
      <p:sp>
        <p:nvSpPr>
          <p:cNvPr id="4" name="CuadroTexto 3">
            <a:extLst>
              <a:ext uri="{FF2B5EF4-FFF2-40B4-BE49-F238E27FC236}">
                <a16:creationId xmlns:a16="http://schemas.microsoft.com/office/drawing/2014/main" id="{E52FAF08-D55E-3201-C6E9-D5D6727FE912}"/>
              </a:ext>
            </a:extLst>
          </p:cNvPr>
          <p:cNvSpPr txBox="1"/>
          <p:nvPr/>
        </p:nvSpPr>
        <p:spPr>
          <a:xfrm>
            <a:off x="613488" y="1175854"/>
            <a:ext cx="5022202"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ES" sz="1600" b="0" i="0" u="none" strike="noStrike" kern="0" cap="none" spc="0" normalizeH="0" baseline="0" noProof="0">
                <a:ln>
                  <a:noFill/>
                </a:ln>
                <a:solidFill>
                  <a:prstClr val="black"/>
                </a:solidFill>
                <a:effectLst/>
                <a:uLnTx/>
                <a:uFillTx/>
                <a:latin typeface="Arial"/>
                <a:cs typeface="Arial"/>
                <a:sym typeface="Arial"/>
              </a:rPr>
              <a:t>7-Adecuar 4 Sedes de la UAECOB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600" b="0" i="0" u="none" strike="noStrike" kern="0" cap="none" spc="0" normalizeH="0" baseline="0" noProof="0">
              <a:ln>
                <a:noFill/>
              </a:ln>
              <a:solidFill>
                <a:prstClr val="black"/>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Subdirección Corporativa.</a:t>
            </a:r>
          </a:p>
        </p:txBody>
      </p:sp>
      <p:sp>
        <p:nvSpPr>
          <p:cNvPr id="5" name="CuadroTexto 4">
            <a:extLst>
              <a:ext uri="{FF2B5EF4-FFF2-40B4-BE49-F238E27FC236}">
                <a16:creationId xmlns:a16="http://schemas.microsoft.com/office/drawing/2014/main" id="{630C8CB2-948A-590D-B8B9-0A5504935246}"/>
              </a:ext>
            </a:extLst>
          </p:cNvPr>
          <p:cNvSpPr txBox="1"/>
          <p:nvPr/>
        </p:nvSpPr>
        <p:spPr>
          <a:xfrm>
            <a:off x="1045809" y="2665644"/>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Programado: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2,45</a:t>
            </a:r>
            <a:endParaRPr kumimoji="0" lang="es-MX"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6" name="Rectángulo 5">
            <a:extLst>
              <a:ext uri="{FF2B5EF4-FFF2-40B4-BE49-F238E27FC236}">
                <a16:creationId xmlns:a16="http://schemas.microsoft.com/office/drawing/2014/main" id="{4132845F-B7DC-6784-21FD-5F4EFA884FD1}"/>
              </a:ext>
            </a:extLst>
          </p:cNvPr>
          <p:cNvSpPr/>
          <p:nvPr/>
        </p:nvSpPr>
        <p:spPr>
          <a:xfrm>
            <a:off x="858417" y="2755640"/>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7" name="CuadroTexto 6">
            <a:extLst>
              <a:ext uri="{FF2B5EF4-FFF2-40B4-BE49-F238E27FC236}">
                <a16:creationId xmlns:a16="http://schemas.microsoft.com/office/drawing/2014/main" id="{2A5248AE-03FA-5119-EA65-12E21CBAE8CB}"/>
              </a:ext>
            </a:extLst>
          </p:cNvPr>
          <p:cNvSpPr txBox="1"/>
          <p:nvPr/>
        </p:nvSpPr>
        <p:spPr>
          <a:xfrm>
            <a:off x="1045809" y="3318787"/>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Avance: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0,095</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8" name="Rectángulo 7">
            <a:extLst>
              <a:ext uri="{FF2B5EF4-FFF2-40B4-BE49-F238E27FC236}">
                <a16:creationId xmlns:a16="http://schemas.microsoft.com/office/drawing/2014/main" id="{CEADA361-2D8F-9549-327B-6AFB85CBCA02}"/>
              </a:ext>
            </a:extLst>
          </p:cNvPr>
          <p:cNvSpPr/>
          <p:nvPr/>
        </p:nvSpPr>
        <p:spPr>
          <a:xfrm>
            <a:off x="858417" y="3408783"/>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9" name="CuadroTexto 8">
            <a:extLst>
              <a:ext uri="{FF2B5EF4-FFF2-40B4-BE49-F238E27FC236}">
                <a16:creationId xmlns:a16="http://schemas.microsoft.com/office/drawing/2014/main" id="{4777B8C0-C26C-D5F0-1823-7A0E33DE96E7}"/>
              </a:ext>
            </a:extLst>
          </p:cNvPr>
          <p:cNvSpPr txBox="1"/>
          <p:nvPr/>
        </p:nvSpPr>
        <p:spPr>
          <a:xfrm>
            <a:off x="582388" y="2249265"/>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0" name="CuadroTexto 9">
            <a:extLst>
              <a:ext uri="{FF2B5EF4-FFF2-40B4-BE49-F238E27FC236}">
                <a16:creationId xmlns:a16="http://schemas.microsoft.com/office/drawing/2014/main" id="{4071858E-82B6-3EAF-9024-D7069C24A4EB}"/>
              </a:ext>
            </a:extLst>
          </p:cNvPr>
          <p:cNvSpPr txBox="1"/>
          <p:nvPr/>
        </p:nvSpPr>
        <p:spPr>
          <a:xfrm>
            <a:off x="1620416" y="4931148"/>
            <a:ext cx="354485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9.548.592.663</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1" name="CuadroTexto 10">
            <a:extLst>
              <a:ext uri="{FF2B5EF4-FFF2-40B4-BE49-F238E27FC236}">
                <a16:creationId xmlns:a16="http://schemas.microsoft.com/office/drawing/2014/main" id="{1CF1F3F0-965E-B4E3-8984-BD71E71DEAEB}"/>
              </a:ext>
            </a:extLst>
          </p:cNvPr>
          <p:cNvSpPr txBox="1"/>
          <p:nvPr/>
        </p:nvSpPr>
        <p:spPr>
          <a:xfrm>
            <a:off x="509690" y="4604079"/>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2" name="CuadroTexto 11">
            <a:extLst>
              <a:ext uri="{FF2B5EF4-FFF2-40B4-BE49-F238E27FC236}">
                <a16:creationId xmlns:a16="http://schemas.microsoft.com/office/drawing/2014/main" id="{1635C09B-D697-F4F3-859D-E6E0BF694B0B}"/>
              </a:ext>
            </a:extLst>
          </p:cNvPr>
          <p:cNvSpPr txBox="1"/>
          <p:nvPr/>
        </p:nvSpPr>
        <p:spPr>
          <a:xfrm>
            <a:off x="1417477" y="5332877"/>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6.060.761.762</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3" name="CuadroTexto 12">
            <a:extLst>
              <a:ext uri="{FF2B5EF4-FFF2-40B4-BE49-F238E27FC236}">
                <a16:creationId xmlns:a16="http://schemas.microsoft.com/office/drawing/2014/main" id="{CCA9852C-F995-04DE-9073-DAD2C0E1259D}"/>
              </a:ext>
            </a:extLst>
          </p:cNvPr>
          <p:cNvSpPr txBox="1"/>
          <p:nvPr/>
        </p:nvSpPr>
        <p:spPr>
          <a:xfrm>
            <a:off x="2137490" y="5648462"/>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a:t>
            </a:r>
            <a:r>
              <a:rPr kumimoji="0" lang="es-MX" sz="1600" b="0" i="0" u="none" strike="noStrike" kern="0" cap="none" spc="0" normalizeH="0" baseline="0" noProof="0">
                <a:ln>
                  <a:noFill/>
                </a:ln>
                <a:solidFill>
                  <a:prstClr val="black"/>
                </a:solidFill>
                <a:effectLst/>
                <a:uLnTx/>
                <a:uFillTx/>
                <a:latin typeface="Arial"/>
                <a:cs typeface="Arial"/>
                <a:sym typeface="Arial"/>
              </a:rPr>
              <a:t>     958.891.147</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4" name="CuadroTexto 13">
            <a:extLst>
              <a:ext uri="{FF2B5EF4-FFF2-40B4-BE49-F238E27FC236}">
                <a16:creationId xmlns:a16="http://schemas.microsoft.com/office/drawing/2014/main" id="{2DE10D2D-F767-232C-AAB0-D07BD74470A9}"/>
              </a:ext>
            </a:extLst>
          </p:cNvPr>
          <p:cNvSpPr txBox="1"/>
          <p:nvPr/>
        </p:nvSpPr>
        <p:spPr>
          <a:xfrm>
            <a:off x="6006582" y="1054557"/>
            <a:ext cx="5367433"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prstClr val="black"/>
                </a:solidFill>
                <a:effectLst/>
                <a:uLnTx/>
                <a:uFillTx/>
                <a:latin typeface="Arial"/>
                <a:cs typeface="Arial"/>
                <a:sym typeface="Arial"/>
              </a:rPr>
              <a:t> 8-Construir 1 sede de bomberos de la UAECOB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600" b="0" i="0" u="none" strike="noStrike" kern="0" cap="none" spc="0" normalizeH="0" baseline="0" noProof="0">
              <a:ln>
                <a:noFill/>
              </a:ln>
              <a:solidFill>
                <a:prstClr val="black"/>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Subdirección Corporativa.</a:t>
            </a:r>
          </a:p>
        </p:txBody>
      </p:sp>
      <p:sp>
        <p:nvSpPr>
          <p:cNvPr id="15" name="CuadroTexto 14">
            <a:extLst>
              <a:ext uri="{FF2B5EF4-FFF2-40B4-BE49-F238E27FC236}">
                <a16:creationId xmlns:a16="http://schemas.microsoft.com/office/drawing/2014/main" id="{B3A62BA2-CDAD-9E18-79F9-DBA2A48CC554}"/>
              </a:ext>
            </a:extLst>
          </p:cNvPr>
          <p:cNvSpPr txBox="1"/>
          <p:nvPr/>
        </p:nvSpPr>
        <p:spPr>
          <a:xfrm>
            <a:off x="7110707" y="5011716"/>
            <a:ext cx="3208950"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2.275.476.000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6" name="CuadroTexto 15">
            <a:extLst>
              <a:ext uri="{FF2B5EF4-FFF2-40B4-BE49-F238E27FC236}">
                <a16:creationId xmlns:a16="http://schemas.microsoft.com/office/drawing/2014/main" id="{631655C7-DE26-3CA9-CD93-043882324E81}"/>
              </a:ext>
            </a:extLst>
          </p:cNvPr>
          <p:cNvSpPr txBox="1"/>
          <p:nvPr/>
        </p:nvSpPr>
        <p:spPr>
          <a:xfrm>
            <a:off x="5863515" y="4665893"/>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7" name="CuadroTexto 16">
            <a:extLst>
              <a:ext uri="{FF2B5EF4-FFF2-40B4-BE49-F238E27FC236}">
                <a16:creationId xmlns:a16="http://schemas.microsoft.com/office/drawing/2014/main" id="{13A303BA-237A-0804-AA7E-0864671B0483}"/>
              </a:ext>
            </a:extLst>
          </p:cNvPr>
          <p:cNvSpPr txBox="1"/>
          <p:nvPr/>
        </p:nvSpPr>
        <p:spPr>
          <a:xfrm>
            <a:off x="6886772" y="5328497"/>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175.102.023</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8" name="CuadroTexto 17">
            <a:extLst>
              <a:ext uri="{FF2B5EF4-FFF2-40B4-BE49-F238E27FC236}">
                <a16:creationId xmlns:a16="http://schemas.microsoft.com/office/drawing/2014/main" id="{4E109CE8-2775-2B8F-F97A-4AA4589F278C}"/>
              </a:ext>
            </a:extLst>
          </p:cNvPr>
          <p:cNvSpPr txBox="1"/>
          <p:nvPr/>
        </p:nvSpPr>
        <p:spPr>
          <a:xfrm>
            <a:off x="7697614" y="5673500"/>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16.631.111</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0" name="CuadroTexto 19">
            <a:extLst>
              <a:ext uri="{FF2B5EF4-FFF2-40B4-BE49-F238E27FC236}">
                <a16:creationId xmlns:a16="http://schemas.microsoft.com/office/drawing/2014/main" id="{AD88AFE0-7C6B-ABDB-0202-F2577E5256CE}"/>
              </a:ext>
            </a:extLst>
          </p:cNvPr>
          <p:cNvSpPr txBox="1"/>
          <p:nvPr/>
        </p:nvSpPr>
        <p:spPr>
          <a:xfrm>
            <a:off x="6690828" y="2665644"/>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Programado: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0,62</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21" name="Rectángulo 20">
            <a:extLst>
              <a:ext uri="{FF2B5EF4-FFF2-40B4-BE49-F238E27FC236}">
                <a16:creationId xmlns:a16="http://schemas.microsoft.com/office/drawing/2014/main" id="{C9A291D8-0397-3620-F5E0-E6FAFA3CD450}"/>
              </a:ext>
            </a:extLst>
          </p:cNvPr>
          <p:cNvSpPr/>
          <p:nvPr/>
        </p:nvSpPr>
        <p:spPr>
          <a:xfrm>
            <a:off x="6456786" y="2772147"/>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CuadroTexto 22">
            <a:extLst>
              <a:ext uri="{FF2B5EF4-FFF2-40B4-BE49-F238E27FC236}">
                <a16:creationId xmlns:a16="http://schemas.microsoft.com/office/drawing/2014/main" id="{045CA292-20BA-60A6-69D7-2C854D795269}"/>
              </a:ext>
            </a:extLst>
          </p:cNvPr>
          <p:cNvSpPr txBox="1"/>
          <p:nvPr/>
        </p:nvSpPr>
        <p:spPr>
          <a:xfrm>
            <a:off x="6755196" y="3373380"/>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Avance: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0</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24" name="Rectángulo 23">
            <a:extLst>
              <a:ext uri="{FF2B5EF4-FFF2-40B4-BE49-F238E27FC236}">
                <a16:creationId xmlns:a16="http://schemas.microsoft.com/office/drawing/2014/main" id="{DF0A9A24-6A38-1519-CF03-7A5FC5FD518E}"/>
              </a:ext>
            </a:extLst>
          </p:cNvPr>
          <p:cNvSpPr/>
          <p:nvPr/>
        </p:nvSpPr>
        <p:spPr>
          <a:xfrm>
            <a:off x="6485166" y="3460493"/>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CuadroTexto 24">
            <a:extLst>
              <a:ext uri="{FF2B5EF4-FFF2-40B4-BE49-F238E27FC236}">
                <a16:creationId xmlns:a16="http://schemas.microsoft.com/office/drawing/2014/main" id="{22F7C3C0-0479-400F-FAF2-FFE2A67620F9}"/>
              </a:ext>
            </a:extLst>
          </p:cNvPr>
          <p:cNvSpPr txBox="1"/>
          <p:nvPr/>
        </p:nvSpPr>
        <p:spPr>
          <a:xfrm>
            <a:off x="6157429" y="2267178"/>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Meta 2026: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cxnSp>
        <p:nvCxnSpPr>
          <p:cNvPr id="26" name="Conector recto 25">
            <a:extLst>
              <a:ext uri="{FF2B5EF4-FFF2-40B4-BE49-F238E27FC236}">
                <a16:creationId xmlns:a16="http://schemas.microsoft.com/office/drawing/2014/main" id="{907BB80C-9FD5-1E87-BEE4-7441577E1E67}"/>
              </a:ext>
            </a:extLst>
          </p:cNvPr>
          <p:cNvCxnSpPr>
            <a:cxnSpLocks/>
          </p:cNvCxnSpPr>
          <p:nvPr/>
        </p:nvCxnSpPr>
        <p:spPr>
          <a:xfrm>
            <a:off x="5775650" y="918130"/>
            <a:ext cx="0" cy="5414937"/>
          </a:xfrm>
          <a:prstGeom prst="line">
            <a:avLst/>
          </a:prstGeom>
          <a:ln w="28575"/>
        </p:spPr>
        <p:style>
          <a:lnRef idx="2">
            <a:schemeClr val="accent1"/>
          </a:lnRef>
          <a:fillRef idx="0">
            <a:schemeClr val="accent1"/>
          </a:fillRef>
          <a:effectRef idx="1">
            <a:schemeClr val="accent1"/>
          </a:effectRef>
          <a:fontRef idx="minor">
            <a:schemeClr val="tx1"/>
          </a:fontRef>
        </p:style>
      </p:cxnSp>
      <p:graphicFrame>
        <p:nvGraphicFramePr>
          <p:cNvPr id="28" name="Tabla 27">
            <a:extLst>
              <a:ext uri="{FF2B5EF4-FFF2-40B4-BE49-F238E27FC236}">
                <a16:creationId xmlns:a16="http://schemas.microsoft.com/office/drawing/2014/main" id="{45CA2868-3211-3250-6734-EE079F55574A}"/>
              </a:ext>
            </a:extLst>
          </p:cNvPr>
          <p:cNvGraphicFramePr>
            <a:graphicFrameLocks noGrp="1"/>
          </p:cNvGraphicFramePr>
          <p:nvPr/>
        </p:nvGraphicFramePr>
        <p:xfrm>
          <a:off x="1229150" y="6115479"/>
          <a:ext cx="9268729" cy="518160"/>
        </p:xfrm>
        <a:graphic>
          <a:graphicData uri="http://schemas.openxmlformats.org/drawingml/2006/table">
            <a:tbl>
              <a:tblPr firstRow="1" bandRow="1">
                <a:tableStyleId>{5C22544A-7EE6-4342-B048-85BDC9FD1C3A}</a:tableStyleId>
              </a:tblPr>
              <a:tblGrid>
                <a:gridCol w="4525182">
                  <a:extLst>
                    <a:ext uri="{9D8B030D-6E8A-4147-A177-3AD203B41FA5}">
                      <a16:colId xmlns:a16="http://schemas.microsoft.com/office/drawing/2014/main" val="2814354756"/>
                    </a:ext>
                  </a:extLst>
                </a:gridCol>
                <a:gridCol w="4743547">
                  <a:extLst>
                    <a:ext uri="{9D8B030D-6E8A-4147-A177-3AD203B41FA5}">
                      <a16:colId xmlns:a16="http://schemas.microsoft.com/office/drawing/2014/main" val="1557970858"/>
                    </a:ext>
                  </a:extLst>
                </a:gridCol>
              </a:tblGrid>
              <a:tr h="0">
                <a:tc>
                  <a:txBody>
                    <a:bodyPr/>
                    <a:lstStyle/>
                    <a:p>
                      <a:pPr algn="ctr"/>
                      <a:r>
                        <a:rPr lang="es-MX" sz="1100"/>
                        <a:t>Bogdata</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s-MX" sz="1100"/>
                        <a:t>Segplan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245861610"/>
                  </a:ext>
                </a:extLst>
              </a:tr>
              <a:tr h="200966">
                <a:tc>
                  <a:txBody>
                    <a:bodyPr/>
                    <a:lstStyle/>
                    <a:p>
                      <a:pPr marL="0" marR="0" lvl="0" indent="0" algn="l" rtl="0" eaLnBrk="1" fontAlgn="auto" latinLnBrk="0" hangingPunct="1">
                        <a:lnSpc>
                          <a:spcPct val="100000"/>
                        </a:lnSpc>
                        <a:spcBef>
                          <a:spcPts val="0"/>
                        </a:spcBef>
                        <a:spcAft>
                          <a:spcPts val="0"/>
                        </a:spcAft>
                        <a:buClrTx/>
                        <a:buSzTx/>
                        <a:buFontTx/>
                        <a:buNone/>
                      </a:pPr>
                      <a:r>
                        <a:rPr lang="es-MX" sz="1100"/>
                        <a:t>Fuente de información Financiera (Corte </a:t>
                      </a:r>
                      <a:r>
                        <a:rPr lang="es-MX" sz="1100" b="0" i="0" u="none" strike="noStrike" noProof="0">
                          <a:solidFill>
                            <a:srgbClr val="000000"/>
                          </a:solidFill>
                          <a:latin typeface="Aptos"/>
                        </a:rPr>
                        <a:t>31 de marzo</a:t>
                      </a:r>
                      <a:r>
                        <a:rPr lang="es-MX" sz="1100"/>
                        <a:t>)</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s-MX" sz="1100" b="0" i="0" u="none" strike="noStrike" noProof="0">
                          <a:solidFill>
                            <a:srgbClr val="000000"/>
                          </a:solidFill>
                          <a:latin typeface="Aptos"/>
                        </a:rPr>
                        <a:t>Información de Metas (Corte 31 de marzo – primer trimestre SEGPLAN) </a:t>
                      </a:r>
                      <a:r>
                        <a:rPr lang="es-MX" sz="1100"/>
                        <a:t>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064589"/>
                  </a:ext>
                </a:extLst>
              </a:tr>
            </a:tbl>
          </a:graphicData>
        </a:graphic>
      </p:graphicFrame>
      <p:pic>
        <p:nvPicPr>
          <p:cNvPr id="19" name="Imagen 18" descr="Gráfico, Gráfico de barras&#10;&#10;El contenido generado por IA puede ser incorrecto.">
            <a:extLst>
              <a:ext uri="{FF2B5EF4-FFF2-40B4-BE49-F238E27FC236}">
                <a16:creationId xmlns:a16="http://schemas.microsoft.com/office/drawing/2014/main" id="{DE6E4E26-886D-6420-6F47-509CA5D87C49}"/>
              </a:ext>
            </a:extLst>
          </p:cNvPr>
          <p:cNvPicPr>
            <a:picLocks noChangeAspect="1"/>
          </p:cNvPicPr>
          <p:nvPr/>
        </p:nvPicPr>
        <p:blipFill>
          <a:blip r:embed="rId2"/>
          <a:stretch>
            <a:fillRect/>
          </a:stretch>
        </p:blipFill>
        <p:spPr>
          <a:xfrm>
            <a:off x="2517197" y="2129127"/>
            <a:ext cx="2851150" cy="2010930"/>
          </a:xfrm>
          <a:prstGeom prst="rect">
            <a:avLst/>
          </a:prstGeom>
        </p:spPr>
      </p:pic>
      <p:pic>
        <p:nvPicPr>
          <p:cNvPr id="22" name="Imagen 21" descr="Gráfico, Gráfico de barras&#10;&#10;El contenido generado por IA puede ser incorrecto.">
            <a:extLst>
              <a:ext uri="{FF2B5EF4-FFF2-40B4-BE49-F238E27FC236}">
                <a16:creationId xmlns:a16="http://schemas.microsoft.com/office/drawing/2014/main" id="{F11F756E-AEC1-FDEA-9309-69106AB3D687}"/>
              </a:ext>
            </a:extLst>
          </p:cNvPr>
          <p:cNvPicPr>
            <a:picLocks noChangeAspect="1"/>
          </p:cNvPicPr>
          <p:nvPr/>
        </p:nvPicPr>
        <p:blipFill>
          <a:blip r:embed="rId3"/>
          <a:stretch>
            <a:fillRect/>
          </a:stretch>
        </p:blipFill>
        <p:spPr>
          <a:xfrm>
            <a:off x="8337119" y="2124363"/>
            <a:ext cx="2722128" cy="2020456"/>
          </a:xfrm>
          <a:prstGeom prst="rect">
            <a:avLst/>
          </a:prstGeom>
        </p:spPr>
      </p:pic>
      <p:grpSp>
        <p:nvGrpSpPr>
          <p:cNvPr id="27" name="Grupo 26">
            <a:extLst>
              <a:ext uri="{FF2B5EF4-FFF2-40B4-BE49-F238E27FC236}">
                <a16:creationId xmlns:a16="http://schemas.microsoft.com/office/drawing/2014/main" id="{066C6A3A-C5CC-B4C3-1DB9-51D4A400FA92}"/>
              </a:ext>
            </a:extLst>
          </p:cNvPr>
          <p:cNvGrpSpPr/>
          <p:nvPr/>
        </p:nvGrpSpPr>
        <p:grpSpPr>
          <a:xfrm rot="5400000">
            <a:off x="1583483" y="-781710"/>
            <a:ext cx="58500" cy="3023712"/>
            <a:chOff x="6213975" y="-73273"/>
            <a:chExt cx="198316" cy="7409493"/>
          </a:xfrm>
        </p:grpSpPr>
        <p:sp>
          <p:nvSpPr>
            <p:cNvPr id="29" name="Rectángulo 28">
              <a:extLst>
                <a:ext uri="{FF2B5EF4-FFF2-40B4-BE49-F238E27FC236}">
                  <a16:creationId xmlns:a16="http://schemas.microsoft.com/office/drawing/2014/main" id="{523F628E-DC6E-8C33-ADA3-F5B61E98A87D}"/>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Rectángulo 29">
              <a:extLst>
                <a:ext uri="{FF2B5EF4-FFF2-40B4-BE49-F238E27FC236}">
                  <a16:creationId xmlns:a16="http://schemas.microsoft.com/office/drawing/2014/main" id="{DD84D559-CADF-26B4-4A79-0DA8622E485B}"/>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31" name="Imagen 30">
            <a:extLst>
              <a:ext uri="{FF2B5EF4-FFF2-40B4-BE49-F238E27FC236}">
                <a16:creationId xmlns:a16="http://schemas.microsoft.com/office/drawing/2014/main" id="{ADBC7123-6883-5A10-20D1-DF374F376CDC}"/>
              </a:ext>
            </a:extLst>
          </p:cNvPr>
          <p:cNvPicPr>
            <a:picLocks noChangeAspect="1"/>
          </p:cNvPicPr>
          <p:nvPr/>
        </p:nvPicPr>
        <p:blipFill>
          <a:blip r:embed="rId4"/>
          <a:stretch>
            <a:fillRect/>
          </a:stretch>
        </p:blipFill>
        <p:spPr>
          <a:xfrm>
            <a:off x="10527613" y="0"/>
            <a:ext cx="1622148" cy="841114"/>
          </a:xfrm>
          <a:prstGeom prst="rect">
            <a:avLst/>
          </a:prstGeom>
        </p:spPr>
      </p:pic>
      <p:pic>
        <p:nvPicPr>
          <p:cNvPr id="32" name="Imagen 31">
            <a:extLst>
              <a:ext uri="{FF2B5EF4-FFF2-40B4-BE49-F238E27FC236}">
                <a16:creationId xmlns:a16="http://schemas.microsoft.com/office/drawing/2014/main" id="{8B25F2B5-44AA-008F-A73B-D75B6C359512}"/>
              </a:ext>
            </a:extLst>
          </p:cNvPr>
          <p:cNvPicPr>
            <a:picLocks noChangeAspect="1"/>
          </p:cNvPicPr>
          <p:nvPr/>
        </p:nvPicPr>
        <p:blipFill>
          <a:blip r:embed="rId5"/>
          <a:srcRect/>
          <a:stretch/>
        </p:blipFill>
        <p:spPr>
          <a:xfrm>
            <a:off x="10510117" y="5399918"/>
            <a:ext cx="1542582" cy="1257204"/>
          </a:xfrm>
          <a:prstGeom prst="rect">
            <a:avLst/>
          </a:prstGeom>
        </p:spPr>
      </p:pic>
    </p:spTree>
    <p:extLst>
      <p:ext uri="{BB962C8B-B14F-4D97-AF65-F5344CB8AC3E}">
        <p14:creationId xmlns:p14="http://schemas.microsoft.com/office/powerpoint/2010/main" val="1156964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B2938-BC94-F4EE-413A-7074AF9B649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72454BC6-8A25-3B24-BB92-F098C4802A40}"/>
              </a:ext>
            </a:extLst>
          </p:cNvPr>
          <p:cNvSpPr/>
          <p:nvPr/>
        </p:nvSpPr>
        <p:spPr>
          <a:xfrm>
            <a:off x="0" y="-70660"/>
            <a:ext cx="9414083" cy="830997"/>
          </a:xfrm>
          <a:prstGeom prst="rect">
            <a:avLst/>
          </a:prstGeom>
          <a:noFill/>
        </p:spPr>
        <p:txBody>
          <a:bodyPr wrap="square" lIns="91440" tIns="45720" rIns="91440" bIns="4572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000000"/>
                </a:solidFill>
                <a:effectLst/>
                <a:uLnTx/>
                <a:uFillTx/>
                <a:latin typeface="Aptos ExtraBold"/>
                <a:ea typeface="+mn-ea"/>
                <a:cs typeface="+mn-cs"/>
                <a:sym typeface="Arial"/>
              </a:rPr>
              <a:t>P.I. 8173 </a:t>
            </a:r>
            <a:r>
              <a:rPr kumimoji="0" lang="es-MX" sz="2400" b="1" i="0" u="none" strike="noStrike" kern="1200" cap="none" spc="0" normalizeH="0" baseline="0" noProof="0" dirty="0">
                <a:ln>
                  <a:noFill/>
                </a:ln>
                <a:solidFill>
                  <a:prstClr val="black">
                    <a:lumMod val="75000"/>
                    <a:lumOff val="25000"/>
                  </a:prstClr>
                </a:solidFill>
                <a:effectLst/>
                <a:uLnTx/>
                <a:uFillTx/>
                <a:latin typeface="Aptos ExtraBold"/>
                <a:ea typeface="+mn-ea"/>
                <a:cs typeface="+mn-cs"/>
                <a:sym typeface="Arial"/>
              </a:rPr>
              <a:t>Modernización de las capacidades del Cuerpo Oficial de Bomberos Bogotá D.C.</a:t>
            </a:r>
          </a:p>
        </p:txBody>
      </p:sp>
      <p:sp>
        <p:nvSpPr>
          <p:cNvPr id="4" name="CuadroTexto 3">
            <a:extLst>
              <a:ext uri="{FF2B5EF4-FFF2-40B4-BE49-F238E27FC236}">
                <a16:creationId xmlns:a16="http://schemas.microsoft.com/office/drawing/2014/main" id="{0388F680-D711-A8BC-0EC4-D7999DD34407}"/>
              </a:ext>
            </a:extLst>
          </p:cNvPr>
          <p:cNvSpPr txBox="1"/>
          <p:nvPr/>
        </p:nvSpPr>
        <p:spPr>
          <a:xfrm>
            <a:off x="336112" y="842009"/>
            <a:ext cx="5367433"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a:t>
            </a:r>
            <a:r>
              <a:rPr kumimoji="0" lang="es-ES" sz="1600" b="0" i="0" u="none" strike="noStrike" kern="0" cap="none" spc="0" normalizeH="0" baseline="0" noProof="0" dirty="0">
                <a:ln>
                  <a:noFill/>
                </a:ln>
                <a:solidFill>
                  <a:prstClr val="black"/>
                </a:solidFill>
                <a:effectLst/>
                <a:uLnTx/>
                <a:uFillTx/>
                <a:latin typeface="Arial"/>
                <a:cs typeface="Arial"/>
                <a:sym typeface="Arial"/>
              </a:rPr>
              <a:t>9-Implementar el 100% del programa de capacitación, formación y entrenamiento al personal uniformado de la Unidad Administrativa Cuerpo Oficial de Bomberos de Bogotá.</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600" b="0" i="0" u="none" strike="noStrike" kern="0" cap="none" spc="0" normalizeH="0" baseline="0" noProof="0" dirty="0">
              <a:ln>
                <a:noFill/>
              </a:ln>
              <a:solidFill>
                <a:prstClr val="black"/>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000000"/>
                </a:solidFill>
                <a:effectLst/>
                <a:uLnTx/>
                <a:uFillTx/>
                <a:latin typeface="Arial"/>
                <a:cs typeface="Arial"/>
                <a:sym typeface="Arial"/>
              </a:rPr>
              <a:t>Responsable: Subdirección Gestión Humana.</a:t>
            </a:r>
          </a:p>
        </p:txBody>
      </p:sp>
      <p:sp>
        <p:nvSpPr>
          <p:cNvPr id="5" name="CuadroTexto 4">
            <a:extLst>
              <a:ext uri="{FF2B5EF4-FFF2-40B4-BE49-F238E27FC236}">
                <a16:creationId xmlns:a16="http://schemas.microsoft.com/office/drawing/2014/main" id="{73CF3343-245E-0C5C-97C1-6853957F7F03}"/>
              </a:ext>
            </a:extLst>
          </p:cNvPr>
          <p:cNvSpPr txBox="1"/>
          <p:nvPr/>
        </p:nvSpPr>
        <p:spPr>
          <a:xfrm>
            <a:off x="1045809" y="2665644"/>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Programado: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100%</a:t>
            </a:r>
          </a:p>
        </p:txBody>
      </p:sp>
      <p:sp>
        <p:nvSpPr>
          <p:cNvPr id="6" name="Rectángulo 5">
            <a:extLst>
              <a:ext uri="{FF2B5EF4-FFF2-40B4-BE49-F238E27FC236}">
                <a16:creationId xmlns:a16="http://schemas.microsoft.com/office/drawing/2014/main" id="{5AB49092-B08E-12A7-3CB2-D205C6E21F34}"/>
              </a:ext>
            </a:extLst>
          </p:cNvPr>
          <p:cNvSpPr/>
          <p:nvPr/>
        </p:nvSpPr>
        <p:spPr>
          <a:xfrm>
            <a:off x="858417" y="2755640"/>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7" name="CuadroTexto 6">
            <a:extLst>
              <a:ext uri="{FF2B5EF4-FFF2-40B4-BE49-F238E27FC236}">
                <a16:creationId xmlns:a16="http://schemas.microsoft.com/office/drawing/2014/main" id="{5C304F71-A578-CAC3-36F1-D777676D219E}"/>
              </a:ext>
            </a:extLst>
          </p:cNvPr>
          <p:cNvSpPr txBox="1"/>
          <p:nvPr/>
        </p:nvSpPr>
        <p:spPr>
          <a:xfrm>
            <a:off x="1045809" y="3318787"/>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Avance: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a:ln>
                  <a:noFill/>
                </a:ln>
                <a:solidFill>
                  <a:prstClr val="black"/>
                </a:solidFill>
                <a:effectLst/>
                <a:uLnTx/>
                <a:uFillTx/>
                <a:latin typeface="Aptos" panose="020B0004020202020204"/>
                <a:cs typeface="Arial"/>
                <a:sym typeface="Arial"/>
              </a:rPr>
              <a:t>16</a:t>
            </a:r>
            <a:r>
              <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8" name="Rectángulo 7">
            <a:extLst>
              <a:ext uri="{FF2B5EF4-FFF2-40B4-BE49-F238E27FC236}">
                <a16:creationId xmlns:a16="http://schemas.microsoft.com/office/drawing/2014/main" id="{68B2AFC8-8E2E-D5A0-3BAB-5BDA78F16C27}"/>
              </a:ext>
            </a:extLst>
          </p:cNvPr>
          <p:cNvSpPr/>
          <p:nvPr/>
        </p:nvSpPr>
        <p:spPr>
          <a:xfrm>
            <a:off x="858417" y="3408783"/>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9" name="CuadroTexto 8">
            <a:extLst>
              <a:ext uri="{FF2B5EF4-FFF2-40B4-BE49-F238E27FC236}">
                <a16:creationId xmlns:a16="http://schemas.microsoft.com/office/drawing/2014/main" id="{D7413979-4653-82AA-04C2-35E4F2A489EC}"/>
              </a:ext>
            </a:extLst>
          </p:cNvPr>
          <p:cNvSpPr txBox="1"/>
          <p:nvPr/>
        </p:nvSpPr>
        <p:spPr>
          <a:xfrm>
            <a:off x="583215" y="2331415"/>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0" name="CuadroTexto 9">
            <a:extLst>
              <a:ext uri="{FF2B5EF4-FFF2-40B4-BE49-F238E27FC236}">
                <a16:creationId xmlns:a16="http://schemas.microsoft.com/office/drawing/2014/main" id="{89C44900-81A6-7988-56FD-BFD444ED4C39}"/>
              </a:ext>
            </a:extLst>
          </p:cNvPr>
          <p:cNvSpPr txBox="1"/>
          <p:nvPr/>
        </p:nvSpPr>
        <p:spPr>
          <a:xfrm>
            <a:off x="1620416" y="4931148"/>
            <a:ext cx="354485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3.175.930.000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1" name="CuadroTexto 10">
            <a:extLst>
              <a:ext uri="{FF2B5EF4-FFF2-40B4-BE49-F238E27FC236}">
                <a16:creationId xmlns:a16="http://schemas.microsoft.com/office/drawing/2014/main" id="{46CA799F-6EA7-3C3D-60E3-EFFF8B991CCB}"/>
              </a:ext>
            </a:extLst>
          </p:cNvPr>
          <p:cNvSpPr txBox="1"/>
          <p:nvPr/>
        </p:nvSpPr>
        <p:spPr>
          <a:xfrm>
            <a:off x="509690" y="4604079"/>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2" name="CuadroTexto 11">
            <a:extLst>
              <a:ext uri="{FF2B5EF4-FFF2-40B4-BE49-F238E27FC236}">
                <a16:creationId xmlns:a16="http://schemas.microsoft.com/office/drawing/2014/main" id="{8934276A-14C6-BAFD-F644-29BF83BD34DC}"/>
              </a:ext>
            </a:extLst>
          </p:cNvPr>
          <p:cNvSpPr txBox="1"/>
          <p:nvPr/>
        </p:nvSpPr>
        <p:spPr>
          <a:xfrm>
            <a:off x="1417477" y="5332877"/>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1.206.215.233</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3" name="CuadroTexto 12">
            <a:extLst>
              <a:ext uri="{FF2B5EF4-FFF2-40B4-BE49-F238E27FC236}">
                <a16:creationId xmlns:a16="http://schemas.microsoft.com/office/drawing/2014/main" id="{DDD99912-C8B7-DC09-0E53-D632361E6D4D}"/>
              </a:ext>
            </a:extLst>
          </p:cNvPr>
          <p:cNvSpPr txBox="1"/>
          <p:nvPr/>
        </p:nvSpPr>
        <p:spPr>
          <a:xfrm>
            <a:off x="2137490" y="5648462"/>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153.429.232</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4" name="CuadroTexto 13">
            <a:extLst>
              <a:ext uri="{FF2B5EF4-FFF2-40B4-BE49-F238E27FC236}">
                <a16:creationId xmlns:a16="http://schemas.microsoft.com/office/drawing/2014/main" id="{8234E024-EE7A-A0BB-9AA2-13944DF5B69E}"/>
              </a:ext>
            </a:extLst>
          </p:cNvPr>
          <p:cNvSpPr txBox="1"/>
          <p:nvPr/>
        </p:nvSpPr>
        <p:spPr>
          <a:xfrm>
            <a:off x="5953439" y="823458"/>
            <a:ext cx="536743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a:ln>
                  <a:noFill/>
                </a:ln>
                <a:solidFill>
                  <a:prstClr val="black"/>
                </a:solidFill>
                <a:effectLst/>
                <a:uLnTx/>
                <a:uFillTx/>
                <a:latin typeface="Arial"/>
                <a:cs typeface="Arial"/>
                <a:sym typeface="Arial"/>
              </a:rPr>
              <a:t>10-Realizar 2 documentos de lineamientos técnicos para la construcción de estaciones de bomberos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Subdirección Corporativa.</a:t>
            </a:r>
          </a:p>
        </p:txBody>
      </p:sp>
      <p:sp>
        <p:nvSpPr>
          <p:cNvPr id="15" name="CuadroTexto 14">
            <a:extLst>
              <a:ext uri="{FF2B5EF4-FFF2-40B4-BE49-F238E27FC236}">
                <a16:creationId xmlns:a16="http://schemas.microsoft.com/office/drawing/2014/main" id="{F62A3280-BFE4-A7C6-5376-4CE8018740BE}"/>
              </a:ext>
            </a:extLst>
          </p:cNvPr>
          <p:cNvSpPr txBox="1"/>
          <p:nvPr/>
        </p:nvSpPr>
        <p:spPr>
          <a:xfrm>
            <a:off x="7110707" y="4983494"/>
            <a:ext cx="3208950"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256.236.337</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6" name="CuadroTexto 15">
            <a:extLst>
              <a:ext uri="{FF2B5EF4-FFF2-40B4-BE49-F238E27FC236}">
                <a16:creationId xmlns:a16="http://schemas.microsoft.com/office/drawing/2014/main" id="{3E0A1EDD-D8DB-1D83-799D-BB42F9F19576}"/>
              </a:ext>
            </a:extLst>
          </p:cNvPr>
          <p:cNvSpPr txBox="1"/>
          <p:nvPr/>
        </p:nvSpPr>
        <p:spPr>
          <a:xfrm>
            <a:off x="5863515" y="4567115"/>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7" name="CuadroTexto 16">
            <a:extLst>
              <a:ext uri="{FF2B5EF4-FFF2-40B4-BE49-F238E27FC236}">
                <a16:creationId xmlns:a16="http://schemas.microsoft.com/office/drawing/2014/main" id="{DB6E901D-FED5-1E3F-E81B-40DDC63747B8}"/>
              </a:ext>
            </a:extLst>
          </p:cNvPr>
          <p:cNvSpPr txBox="1"/>
          <p:nvPr/>
        </p:nvSpPr>
        <p:spPr>
          <a:xfrm>
            <a:off x="6886772" y="5356719"/>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75.133.333</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8" name="CuadroTexto 17">
            <a:extLst>
              <a:ext uri="{FF2B5EF4-FFF2-40B4-BE49-F238E27FC236}">
                <a16:creationId xmlns:a16="http://schemas.microsoft.com/office/drawing/2014/main" id="{B9AA2453-2217-01D8-6107-787DDC03F3BE}"/>
              </a:ext>
            </a:extLst>
          </p:cNvPr>
          <p:cNvSpPr txBox="1"/>
          <p:nvPr/>
        </p:nvSpPr>
        <p:spPr>
          <a:xfrm>
            <a:off x="7697614" y="5729944"/>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6.533.333</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0" name="CuadroTexto 19">
            <a:extLst>
              <a:ext uri="{FF2B5EF4-FFF2-40B4-BE49-F238E27FC236}">
                <a16:creationId xmlns:a16="http://schemas.microsoft.com/office/drawing/2014/main" id="{FC345BE7-FEFF-6391-F012-236D9A333D0E}"/>
              </a:ext>
            </a:extLst>
          </p:cNvPr>
          <p:cNvSpPr txBox="1"/>
          <p:nvPr/>
        </p:nvSpPr>
        <p:spPr>
          <a:xfrm>
            <a:off x="6620752" y="2665644"/>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Programado: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0,24</a:t>
            </a:r>
          </a:p>
        </p:txBody>
      </p:sp>
      <p:sp>
        <p:nvSpPr>
          <p:cNvPr id="21" name="Rectángulo 20">
            <a:extLst>
              <a:ext uri="{FF2B5EF4-FFF2-40B4-BE49-F238E27FC236}">
                <a16:creationId xmlns:a16="http://schemas.microsoft.com/office/drawing/2014/main" id="{CB1330E8-F8BB-3982-65E4-4016CA2DBF18}"/>
              </a:ext>
            </a:extLst>
          </p:cNvPr>
          <p:cNvSpPr/>
          <p:nvPr/>
        </p:nvSpPr>
        <p:spPr>
          <a:xfrm>
            <a:off x="6395194" y="2770783"/>
            <a:ext cx="205273" cy="174987"/>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CuadroTexto 21">
            <a:extLst>
              <a:ext uri="{FF2B5EF4-FFF2-40B4-BE49-F238E27FC236}">
                <a16:creationId xmlns:a16="http://schemas.microsoft.com/office/drawing/2014/main" id="{6C3012D4-0879-2E98-251C-D387FDA89FE6}"/>
              </a:ext>
            </a:extLst>
          </p:cNvPr>
          <p:cNvSpPr txBox="1"/>
          <p:nvPr/>
        </p:nvSpPr>
        <p:spPr>
          <a:xfrm>
            <a:off x="9032033" y="2706079"/>
            <a:ext cx="156754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600" b="1" i="0" u="none" strike="noStrike" kern="0" cap="none" spc="0" normalizeH="0" baseline="0" noProof="0">
                <a:ln>
                  <a:noFill/>
                </a:ln>
                <a:solidFill>
                  <a:srgbClr val="FFFFFF"/>
                </a:solidFill>
                <a:effectLst/>
                <a:uLnTx/>
                <a:uFillTx/>
                <a:latin typeface="Arial"/>
                <a:cs typeface="Arial"/>
                <a:sym typeface="Arial"/>
              </a:rPr>
              <a:t>21%0,48</a:t>
            </a:r>
            <a:endParaRPr kumimoji="0" lang="es-CO" sz="3600" b="0" i="0" u="none" strike="noStrike" kern="0" cap="none" spc="0" normalizeH="0" baseline="0" noProof="0">
              <a:ln>
                <a:noFill/>
              </a:ln>
              <a:solidFill>
                <a:srgbClr val="FFFFFF"/>
              </a:solidFill>
              <a:effectLst/>
              <a:uLnTx/>
              <a:uFillTx/>
              <a:latin typeface="Arial"/>
              <a:cs typeface="Arial"/>
              <a:sym typeface="Arial"/>
            </a:endParaRPr>
          </a:p>
        </p:txBody>
      </p:sp>
      <p:sp>
        <p:nvSpPr>
          <p:cNvPr id="23" name="CuadroTexto 22">
            <a:extLst>
              <a:ext uri="{FF2B5EF4-FFF2-40B4-BE49-F238E27FC236}">
                <a16:creationId xmlns:a16="http://schemas.microsoft.com/office/drawing/2014/main" id="{44CCF9DC-3219-527B-DB80-8F1C5DD08CFE}"/>
              </a:ext>
            </a:extLst>
          </p:cNvPr>
          <p:cNvSpPr txBox="1"/>
          <p:nvPr/>
        </p:nvSpPr>
        <p:spPr>
          <a:xfrm>
            <a:off x="6620752" y="3307368"/>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Avance: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0,03</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24" name="Rectángulo 23">
            <a:extLst>
              <a:ext uri="{FF2B5EF4-FFF2-40B4-BE49-F238E27FC236}">
                <a16:creationId xmlns:a16="http://schemas.microsoft.com/office/drawing/2014/main" id="{213AB2A5-4016-226A-282D-010780D62AE9}"/>
              </a:ext>
            </a:extLst>
          </p:cNvPr>
          <p:cNvSpPr/>
          <p:nvPr/>
        </p:nvSpPr>
        <p:spPr>
          <a:xfrm>
            <a:off x="6407745" y="3384483"/>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CuadroTexto 24">
            <a:extLst>
              <a:ext uri="{FF2B5EF4-FFF2-40B4-BE49-F238E27FC236}">
                <a16:creationId xmlns:a16="http://schemas.microsoft.com/office/drawing/2014/main" id="{EA1871A1-6819-DC87-57FB-F9FBBA170E16}"/>
              </a:ext>
            </a:extLst>
          </p:cNvPr>
          <p:cNvSpPr txBox="1"/>
          <p:nvPr/>
        </p:nvSpPr>
        <p:spPr>
          <a:xfrm>
            <a:off x="6208155" y="2335872"/>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Meta 2026: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cxnSp>
        <p:nvCxnSpPr>
          <p:cNvPr id="26" name="Conector recto 25">
            <a:extLst>
              <a:ext uri="{FF2B5EF4-FFF2-40B4-BE49-F238E27FC236}">
                <a16:creationId xmlns:a16="http://schemas.microsoft.com/office/drawing/2014/main" id="{169046B2-E52D-9934-A3EC-4C3E5EBECB91}"/>
              </a:ext>
            </a:extLst>
          </p:cNvPr>
          <p:cNvCxnSpPr>
            <a:cxnSpLocks/>
          </p:cNvCxnSpPr>
          <p:nvPr/>
        </p:nvCxnSpPr>
        <p:spPr>
          <a:xfrm>
            <a:off x="5775650" y="918130"/>
            <a:ext cx="0" cy="5414937"/>
          </a:xfrm>
          <a:prstGeom prst="line">
            <a:avLst/>
          </a:prstGeom>
          <a:ln w="28575"/>
        </p:spPr>
        <p:style>
          <a:lnRef idx="2">
            <a:schemeClr val="accent1"/>
          </a:lnRef>
          <a:fillRef idx="0">
            <a:schemeClr val="accent1"/>
          </a:fillRef>
          <a:effectRef idx="1">
            <a:schemeClr val="accent1"/>
          </a:effectRef>
          <a:fontRef idx="minor">
            <a:schemeClr val="tx1"/>
          </a:fontRef>
        </p:style>
      </p:cxnSp>
      <p:graphicFrame>
        <p:nvGraphicFramePr>
          <p:cNvPr id="19" name="Tabla 18">
            <a:extLst>
              <a:ext uri="{FF2B5EF4-FFF2-40B4-BE49-F238E27FC236}">
                <a16:creationId xmlns:a16="http://schemas.microsoft.com/office/drawing/2014/main" id="{722095DD-9FC5-957B-AE88-0208EDBAC2B4}"/>
              </a:ext>
            </a:extLst>
          </p:cNvPr>
          <p:cNvGraphicFramePr>
            <a:graphicFrameLocks noGrp="1"/>
          </p:cNvGraphicFramePr>
          <p:nvPr/>
        </p:nvGraphicFramePr>
        <p:xfrm>
          <a:off x="1255888" y="6096000"/>
          <a:ext cx="9268729" cy="523663"/>
        </p:xfrm>
        <a:graphic>
          <a:graphicData uri="http://schemas.openxmlformats.org/drawingml/2006/table">
            <a:tbl>
              <a:tblPr firstRow="1" bandRow="1">
                <a:tableStyleId>{5C22544A-7EE6-4342-B048-85BDC9FD1C3A}</a:tableStyleId>
              </a:tblPr>
              <a:tblGrid>
                <a:gridCol w="4525182">
                  <a:extLst>
                    <a:ext uri="{9D8B030D-6E8A-4147-A177-3AD203B41FA5}">
                      <a16:colId xmlns:a16="http://schemas.microsoft.com/office/drawing/2014/main" val="2814354756"/>
                    </a:ext>
                  </a:extLst>
                </a:gridCol>
                <a:gridCol w="4743547">
                  <a:extLst>
                    <a:ext uri="{9D8B030D-6E8A-4147-A177-3AD203B41FA5}">
                      <a16:colId xmlns:a16="http://schemas.microsoft.com/office/drawing/2014/main" val="1557970858"/>
                    </a:ext>
                  </a:extLst>
                </a:gridCol>
              </a:tblGrid>
              <a:tr h="264583">
                <a:tc>
                  <a:txBody>
                    <a:bodyPr/>
                    <a:lstStyle/>
                    <a:p>
                      <a:pPr algn="ctr"/>
                      <a:r>
                        <a:rPr lang="es-MX" sz="1100"/>
                        <a:t>Bogdata</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s-MX" sz="1100"/>
                        <a:t>Segplan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245861610"/>
                  </a:ext>
                </a:extLst>
              </a:tr>
              <a:tr h="200966">
                <a:tc>
                  <a:txBody>
                    <a:bodyPr/>
                    <a:lstStyle/>
                    <a:p>
                      <a:pPr marL="0" marR="0" lvl="0" indent="0" algn="l" rtl="0" eaLnBrk="1" fontAlgn="auto" latinLnBrk="0" hangingPunct="1">
                        <a:lnSpc>
                          <a:spcPct val="100000"/>
                        </a:lnSpc>
                        <a:spcBef>
                          <a:spcPts val="0"/>
                        </a:spcBef>
                        <a:spcAft>
                          <a:spcPts val="0"/>
                        </a:spcAft>
                        <a:buClrTx/>
                        <a:buSzTx/>
                        <a:buFontTx/>
                        <a:buNone/>
                      </a:pPr>
                      <a:r>
                        <a:rPr lang="es-MX" sz="1100"/>
                        <a:t>Fuente de información Financiera (Corte </a:t>
                      </a:r>
                      <a:r>
                        <a:rPr lang="es-MX" sz="1100" b="0" i="0" u="none" strike="noStrike" noProof="0">
                          <a:solidFill>
                            <a:srgbClr val="000000"/>
                          </a:solidFill>
                          <a:latin typeface="Aptos"/>
                        </a:rPr>
                        <a:t>31 de marzo</a:t>
                      </a:r>
                      <a:r>
                        <a:rPr lang="es-MX" sz="1100"/>
                        <a:t>)</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s-MX" sz="1100" b="0" i="0" u="none" strike="noStrike" noProof="0">
                          <a:solidFill>
                            <a:srgbClr val="000000"/>
                          </a:solidFill>
                          <a:latin typeface="Aptos"/>
                        </a:rPr>
                        <a:t>Información de Metas (Corte 31 de marzo – primer trimestre SEGPLAN) </a:t>
                      </a:r>
                      <a:r>
                        <a:rPr lang="es-MX" sz="1100"/>
                        <a:t>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064589"/>
                  </a:ext>
                </a:extLst>
              </a:tr>
            </a:tbl>
          </a:graphicData>
        </a:graphic>
      </p:graphicFrame>
      <p:pic>
        <p:nvPicPr>
          <p:cNvPr id="27" name="Imagen 26" descr="Gráfico, Gráfico de barras&#10;&#10;El contenido generado por IA puede ser incorrecto.">
            <a:extLst>
              <a:ext uri="{FF2B5EF4-FFF2-40B4-BE49-F238E27FC236}">
                <a16:creationId xmlns:a16="http://schemas.microsoft.com/office/drawing/2014/main" id="{C80FBE28-EB08-7124-1DD1-EE4EE7ED6D25}"/>
              </a:ext>
            </a:extLst>
          </p:cNvPr>
          <p:cNvPicPr>
            <a:picLocks noChangeAspect="1"/>
          </p:cNvPicPr>
          <p:nvPr/>
        </p:nvPicPr>
        <p:blipFill>
          <a:blip r:embed="rId2"/>
          <a:stretch>
            <a:fillRect/>
          </a:stretch>
        </p:blipFill>
        <p:spPr>
          <a:xfrm>
            <a:off x="2475344" y="2459182"/>
            <a:ext cx="2981038" cy="1847274"/>
          </a:xfrm>
          <a:prstGeom prst="rect">
            <a:avLst/>
          </a:prstGeom>
        </p:spPr>
      </p:pic>
      <p:pic>
        <p:nvPicPr>
          <p:cNvPr id="28" name="Imagen 27" descr="Gráfico, Gráfico de barras&#10;&#10;El contenido generado por IA puede ser incorrecto.">
            <a:extLst>
              <a:ext uri="{FF2B5EF4-FFF2-40B4-BE49-F238E27FC236}">
                <a16:creationId xmlns:a16="http://schemas.microsoft.com/office/drawing/2014/main" id="{38A50DB0-A9E3-5B4B-839B-EB9B332FFEE8}"/>
              </a:ext>
            </a:extLst>
          </p:cNvPr>
          <p:cNvPicPr>
            <a:picLocks noChangeAspect="1"/>
          </p:cNvPicPr>
          <p:nvPr/>
        </p:nvPicPr>
        <p:blipFill>
          <a:blip r:embed="rId3"/>
          <a:stretch>
            <a:fillRect/>
          </a:stretch>
        </p:blipFill>
        <p:spPr>
          <a:xfrm>
            <a:off x="8493701" y="2337953"/>
            <a:ext cx="3043961" cy="1881910"/>
          </a:xfrm>
          <a:prstGeom prst="rect">
            <a:avLst/>
          </a:prstGeom>
        </p:spPr>
      </p:pic>
      <p:grpSp>
        <p:nvGrpSpPr>
          <p:cNvPr id="29" name="Grupo 28">
            <a:extLst>
              <a:ext uri="{FF2B5EF4-FFF2-40B4-BE49-F238E27FC236}">
                <a16:creationId xmlns:a16="http://schemas.microsoft.com/office/drawing/2014/main" id="{08AB32A6-3038-BEE4-9341-7A6264077627}"/>
              </a:ext>
            </a:extLst>
          </p:cNvPr>
          <p:cNvGrpSpPr/>
          <p:nvPr/>
        </p:nvGrpSpPr>
        <p:grpSpPr>
          <a:xfrm rot="5400000">
            <a:off x="1583483" y="-781710"/>
            <a:ext cx="58500" cy="3023712"/>
            <a:chOff x="6213975" y="-73273"/>
            <a:chExt cx="198316" cy="7409493"/>
          </a:xfrm>
        </p:grpSpPr>
        <p:sp>
          <p:nvSpPr>
            <p:cNvPr id="30" name="Rectángulo 29">
              <a:extLst>
                <a:ext uri="{FF2B5EF4-FFF2-40B4-BE49-F238E27FC236}">
                  <a16:creationId xmlns:a16="http://schemas.microsoft.com/office/drawing/2014/main" id="{F1163425-DE83-A77E-F043-CBC4CFCB6E36}"/>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Rectángulo 30">
              <a:extLst>
                <a:ext uri="{FF2B5EF4-FFF2-40B4-BE49-F238E27FC236}">
                  <a16:creationId xmlns:a16="http://schemas.microsoft.com/office/drawing/2014/main" id="{EBA07A04-B986-3868-1F94-B8C24B2F673F}"/>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32" name="Imagen 31">
            <a:extLst>
              <a:ext uri="{FF2B5EF4-FFF2-40B4-BE49-F238E27FC236}">
                <a16:creationId xmlns:a16="http://schemas.microsoft.com/office/drawing/2014/main" id="{815C99A9-5381-CE9E-1FB0-91C27FAAC836}"/>
              </a:ext>
            </a:extLst>
          </p:cNvPr>
          <p:cNvPicPr>
            <a:picLocks noChangeAspect="1"/>
          </p:cNvPicPr>
          <p:nvPr/>
        </p:nvPicPr>
        <p:blipFill>
          <a:blip r:embed="rId4"/>
          <a:stretch>
            <a:fillRect/>
          </a:stretch>
        </p:blipFill>
        <p:spPr>
          <a:xfrm>
            <a:off x="10527613" y="0"/>
            <a:ext cx="1622148" cy="841114"/>
          </a:xfrm>
          <a:prstGeom prst="rect">
            <a:avLst/>
          </a:prstGeom>
        </p:spPr>
      </p:pic>
      <p:pic>
        <p:nvPicPr>
          <p:cNvPr id="33" name="Imagen 32">
            <a:extLst>
              <a:ext uri="{FF2B5EF4-FFF2-40B4-BE49-F238E27FC236}">
                <a16:creationId xmlns:a16="http://schemas.microsoft.com/office/drawing/2014/main" id="{24AB7DAD-20EE-8D1B-CDF2-0B32F221B9E0}"/>
              </a:ext>
            </a:extLst>
          </p:cNvPr>
          <p:cNvPicPr>
            <a:picLocks noChangeAspect="1"/>
          </p:cNvPicPr>
          <p:nvPr/>
        </p:nvPicPr>
        <p:blipFill>
          <a:blip r:embed="rId5"/>
          <a:srcRect/>
          <a:stretch/>
        </p:blipFill>
        <p:spPr>
          <a:xfrm>
            <a:off x="10510117" y="5399918"/>
            <a:ext cx="1542582" cy="1257204"/>
          </a:xfrm>
          <a:prstGeom prst="rect">
            <a:avLst/>
          </a:prstGeom>
        </p:spPr>
      </p:pic>
    </p:spTree>
    <p:extLst>
      <p:ext uri="{BB962C8B-B14F-4D97-AF65-F5344CB8AC3E}">
        <p14:creationId xmlns:p14="http://schemas.microsoft.com/office/powerpoint/2010/main" val="1487972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C8A3D-2238-C8DE-DF52-EB706452017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916D16A5-3391-943A-C4EA-BD269DB78614}"/>
              </a:ext>
            </a:extLst>
          </p:cNvPr>
          <p:cNvSpPr/>
          <p:nvPr/>
        </p:nvSpPr>
        <p:spPr>
          <a:xfrm>
            <a:off x="0" y="5384"/>
            <a:ext cx="9414083" cy="830997"/>
          </a:xfrm>
          <a:prstGeom prst="rect">
            <a:avLst/>
          </a:prstGeom>
          <a:noFill/>
        </p:spPr>
        <p:txBody>
          <a:bodyPr wrap="square" lIns="91440" tIns="45720" rIns="91440" bIns="4572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000000"/>
                </a:solidFill>
                <a:effectLst/>
                <a:uLnTx/>
                <a:uFillTx/>
                <a:latin typeface="Aptos ExtraBold"/>
                <a:ea typeface="+mn-ea"/>
                <a:cs typeface="+mn-cs"/>
                <a:sym typeface="Arial"/>
              </a:rPr>
              <a:t>P.I. 8173 </a:t>
            </a:r>
            <a:r>
              <a:rPr kumimoji="0" lang="es-MX" sz="2400" b="1" i="0" u="none" strike="noStrike" kern="1200" cap="none" spc="0" normalizeH="0" baseline="0" noProof="0" dirty="0">
                <a:ln>
                  <a:noFill/>
                </a:ln>
                <a:solidFill>
                  <a:prstClr val="black">
                    <a:lumMod val="75000"/>
                    <a:lumOff val="25000"/>
                  </a:prstClr>
                </a:solidFill>
                <a:effectLst/>
                <a:uLnTx/>
                <a:uFillTx/>
                <a:latin typeface="Aptos ExtraBold"/>
                <a:ea typeface="+mn-ea"/>
                <a:cs typeface="+mn-cs"/>
                <a:sym typeface="Arial"/>
              </a:rPr>
              <a:t>Modernización de las capacidades del Cuerpo Oficial de Bomberos Bogotá D.C.</a:t>
            </a:r>
          </a:p>
        </p:txBody>
      </p:sp>
      <p:sp>
        <p:nvSpPr>
          <p:cNvPr id="4" name="CuadroTexto 3">
            <a:extLst>
              <a:ext uri="{FF2B5EF4-FFF2-40B4-BE49-F238E27FC236}">
                <a16:creationId xmlns:a16="http://schemas.microsoft.com/office/drawing/2014/main" id="{EC414CE9-AC7B-F74F-61F0-02041B083130}"/>
              </a:ext>
            </a:extLst>
          </p:cNvPr>
          <p:cNvSpPr txBox="1"/>
          <p:nvPr/>
        </p:nvSpPr>
        <p:spPr>
          <a:xfrm>
            <a:off x="987553" y="1064307"/>
            <a:ext cx="10259568" cy="830997"/>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11- </a:t>
            </a:r>
            <a:r>
              <a:rPr kumimoji="0" lang="es-ES" sz="1600" b="0" i="0" u="none" strike="noStrike" kern="0" cap="none" spc="0" normalizeH="0" baseline="0" noProof="0" dirty="0">
                <a:ln>
                  <a:noFill/>
                </a:ln>
                <a:solidFill>
                  <a:prstClr val="black"/>
                </a:solidFill>
                <a:effectLst/>
                <a:uLnTx/>
                <a:uFillTx/>
                <a:latin typeface="Arial"/>
                <a:cs typeface="Arial"/>
                <a:sym typeface="Arial"/>
              </a:rPr>
              <a:t>Gestionar el 100% de las necesidades de bienes y servicios a la infraestructura en funcionamiento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000000"/>
                </a:solidFill>
                <a:effectLst/>
                <a:uLnTx/>
                <a:uFillTx/>
                <a:latin typeface="Arial"/>
                <a:cs typeface="Arial"/>
                <a:sym typeface="Arial"/>
              </a:rPr>
              <a:t>Responsable: Subdirección Gestión Corporativa.</a:t>
            </a:r>
            <a:endParaRPr kumimoji="0" lang="es-CO"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CuadroTexto 4">
            <a:extLst>
              <a:ext uri="{FF2B5EF4-FFF2-40B4-BE49-F238E27FC236}">
                <a16:creationId xmlns:a16="http://schemas.microsoft.com/office/drawing/2014/main" id="{EE43EA17-DACF-A6D2-E9F0-00A0D2B2EEF0}"/>
              </a:ext>
            </a:extLst>
          </p:cNvPr>
          <p:cNvSpPr txBox="1"/>
          <p:nvPr/>
        </p:nvSpPr>
        <p:spPr>
          <a:xfrm>
            <a:off x="3267801" y="2603193"/>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Programado: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100%</a:t>
            </a:r>
          </a:p>
        </p:txBody>
      </p:sp>
      <p:sp>
        <p:nvSpPr>
          <p:cNvPr id="6" name="Rectángulo 5">
            <a:extLst>
              <a:ext uri="{FF2B5EF4-FFF2-40B4-BE49-F238E27FC236}">
                <a16:creationId xmlns:a16="http://schemas.microsoft.com/office/drawing/2014/main" id="{75092AC0-9528-F3F4-CEB7-0004269B62E2}"/>
              </a:ext>
            </a:extLst>
          </p:cNvPr>
          <p:cNvSpPr/>
          <p:nvPr/>
        </p:nvSpPr>
        <p:spPr>
          <a:xfrm>
            <a:off x="3080409" y="2693189"/>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7" name="CuadroTexto 6">
            <a:extLst>
              <a:ext uri="{FF2B5EF4-FFF2-40B4-BE49-F238E27FC236}">
                <a16:creationId xmlns:a16="http://schemas.microsoft.com/office/drawing/2014/main" id="{492E05EC-8212-216E-18C5-8221C90A1272}"/>
              </a:ext>
            </a:extLst>
          </p:cNvPr>
          <p:cNvSpPr txBox="1"/>
          <p:nvPr/>
        </p:nvSpPr>
        <p:spPr>
          <a:xfrm>
            <a:off x="3267801" y="3256336"/>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Avance: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prstClr val="black"/>
                </a:solidFill>
                <a:effectLst/>
                <a:uLnTx/>
                <a:uFillTx/>
                <a:latin typeface="Aptos" panose="020B0004020202020204"/>
                <a:cs typeface="Arial"/>
                <a:sym typeface="Arial"/>
              </a:rPr>
              <a:t>0 </a:t>
            </a:r>
            <a:r>
              <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8" name="Rectángulo 7">
            <a:extLst>
              <a:ext uri="{FF2B5EF4-FFF2-40B4-BE49-F238E27FC236}">
                <a16:creationId xmlns:a16="http://schemas.microsoft.com/office/drawing/2014/main" id="{ADCCE019-E62B-AE01-E63D-2051BA30B4C5}"/>
              </a:ext>
            </a:extLst>
          </p:cNvPr>
          <p:cNvSpPr/>
          <p:nvPr/>
        </p:nvSpPr>
        <p:spPr>
          <a:xfrm>
            <a:off x="3080409" y="3346332"/>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9" name="CuadroTexto 8">
            <a:extLst>
              <a:ext uri="{FF2B5EF4-FFF2-40B4-BE49-F238E27FC236}">
                <a16:creationId xmlns:a16="http://schemas.microsoft.com/office/drawing/2014/main" id="{16B5F114-50C4-B008-5C49-1B1C5E503312}"/>
              </a:ext>
            </a:extLst>
          </p:cNvPr>
          <p:cNvSpPr txBox="1"/>
          <p:nvPr/>
        </p:nvSpPr>
        <p:spPr>
          <a:xfrm>
            <a:off x="2805207" y="2268964"/>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dirty="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dirty="0">
              <a:ln>
                <a:noFill/>
              </a:ln>
              <a:solidFill>
                <a:prstClr val="black"/>
              </a:solidFill>
              <a:effectLst/>
              <a:uLnTx/>
              <a:uFillTx/>
              <a:latin typeface="Aptos" panose="020B0004020202020204"/>
              <a:ea typeface="+mn-ea"/>
              <a:cs typeface="Arial"/>
              <a:sym typeface="Arial"/>
            </a:endParaRPr>
          </a:p>
        </p:txBody>
      </p:sp>
      <p:sp>
        <p:nvSpPr>
          <p:cNvPr id="10" name="CuadroTexto 9">
            <a:extLst>
              <a:ext uri="{FF2B5EF4-FFF2-40B4-BE49-F238E27FC236}">
                <a16:creationId xmlns:a16="http://schemas.microsoft.com/office/drawing/2014/main" id="{D113B4D4-0E4E-C24F-89F4-179EA0548455}"/>
              </a:ext>
            </a:extLst>
          </p:cNvPr>
          <p:cNvSpPr txBox="1"/>
          <p:nvPr/>
        </p:nvSpPr>
        <p:spPr>
          <a:xfrm>
            <a:off x="3860045" y="5009851"/>
            <a:ext cx="354485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1.187.001.000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1" name="CuadroTexto 10">
            <a:extLst>
              <a:ext uri="{FF2B5EF4-FFF2-40B4-BE49-F238E27FC236}">
                <a16:creationId xmlns:a16="http://schemas.microsoft.com/office/drawing/2014/main" id="{5929BE9D-2CEC-E4E8-5D19-FC4642FAF0C1}"/>
              </a:ext>
            </a:extLst>
          </p:cNvPr>
          <p:cNvSpPr txBox="1"/>
          <p:nvPr/>
        </p:nvSpPr>
        <p:spPr>
          <a:xfrm>
            <a:off x="2802609" y="4586069"/>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2" name="CuadroTexto 11">
            <a:extLst>
              <a:ext uri="{FF2B5EF4-FFF2-40B4-BE49-F238E27FC236}">
                <a16:creationId xmlns:a16="http://schemas.microsoft.com/office/drawing/2014/main" id="{A049D44C-B5A0-815D-28A8-4AF310BBA0D8}"/>
              </a:ext>
            </a:extLst>
          </p:cNvPr>
          <p:cNvSpPr txBox="1"/>
          <p:nvPr/>
        </p:nvSpPr>
        <p:spPr>
          <a:xfrm>
            <a:off x="3661678" y="5314943"/>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628.000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3" name="CuadroTexto 12">
            <a:extLst>
              <a:ext uri="{FF2B5EF4-FFF2-40B4-BE49-F238E27FC236}">
                <a16:creationId xmlns:a16="http://schemas.microsoft.com/office/drawing/2014/main" id="{41624C42-DD27-9A7E-8CC0-D3357E5613B7}"/>
              </a:ext>
            </a:extLst>
          </p:cNvPr>
          <p:cNvSpPr txBox="1"/>
          <p:nvPr/>
        </p:nvSpPr>
        <p:spPr>
          <a:xfrm>
            <a:off x="4383584" y="5648221"/>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2" name="CuadroTexto 21">
            <a:extLst>
              <a:ext uri="{FF2B5EF4-FFF2-40B4-BE49-F238E27FC236}">
                <a16:creationId xmlns:a16="http://schemas.microsoft.com/office/drawing/2014/main" id="{9BE86C02-2A07-B429-56E0-796F4F5E1AA7}"/>
              </a:ext>
            </a:extLst>
          </p:cNvPr>
          <p:cNvSpPr txBox="1"/>
          <p:nvPr/>
        </p:nvSpPr>
        <p:spPr>
          <a:xfrm>
            <a:off x="9032033" y="2706079"/>
            <a:ext cx="15675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600" b="1" i="0" u="none" strike="noStrike" kern="0" cap="none" spc="0" normalizeH="0" baseline="0" noProof="0">
                <a:ln>
                  <a:noFill/>
                </a:ln>
                <a:solidFill>
                  <a:srgbClr val="FFFFFF"/>
                </a:solidFill>
                <a:effectLst/>
                <a:uLnTx/>
                <a:uFillTx/>
                <a:latin typeface="Arial"/>
                <a:cs typeface="Arial"/>
                <a:sym typeface="Arial"/>
              </a:rPr>
              <a:t>21%</a:t>
            </a:r>
            <a:endParaRPr kumimoji="0" lang="es-CO" sz="3600" b="0" i="0" u="none" strike="noStrike" kern="0" cap="none" spc="0" normalizeH="0" baseline="0" noProof="0">
              <a:ln>
                <a:noFill/>
              </a:ln>
              <a:solidFill>
                <a:srgbClr val="FFFFFF"/>
              </a:solidFill>
              <a:effectLst/>
              <a:uLnTx/>
              <a:uFillTx/>
              <a:latin typeface="Arial"/>
              <a:cs typeface="Arial"/>
              <a:sym typeface="Arial"/>
            </a:endParaRPr>
          </a:p>
        </p:txBody>
      </p:sp>
      <p:graphicFrame>
        <p:nvGraphicFramePr>
          <p:cNvPr id="19" name="Tabla 18">
            <a:extLst>
              <a:ext uri="{FF2B5EF4-FFF2-40B4-BE49-F238E27FC236}">
                <a16:creationId xmlns:a16="http://schemas.microsoft.com/office/drawing/2014/main" id="{51564CCC-7B34-8579-EF5D-F4622C606E5E}"/>
              </a:ext>
            </a:extLst>
          </p:cNvPr>
          <p:cNvGraphicFramePr>
            <a:graphicFrameLocks noGrp="1"/>
          </p:cNvGraphicFramePr>
          <p:nvPr/>
        </p:nvGraphicFramePr>
        <p:xfrm>
          <a:off x="1271483" y="6186035"/>
          <a:ext cx="9268729" cy="525219"/>
        </p:xfrm>
        <a:graphic>
          <a:graphicData uri="http://schemas.openxmlformats.org/drawingml/2006/table">
            <a:tbl>
              <a:tblPr firstRow="1" bandRow="1">
                <a:tableStyleId>{5C22544A-7EE6-4342-B048-85BDC9FD1C3A}</a:tableStyleId>
              </a:tblPr>
              <a:tblGrid>
                <a:gridCol w="4525182">
                  <a:extLst>
                    <a:ext uri="{9D8B030D-6E8A-4147-A177-3AD203B41FA5}">
                      <a16:colId xmlns:a16="http://schemas.microsoft.com/office/drawing/2014/main" val="2814354756"/>
                    </a:ext>
                  </a:extLst>
                </a:gridCol>
                <a:gridCol w="4743547">
                  <a:extLst>
                    <a:ext uri="{9D8B030D-6E8A-4147-A177-3AD203B41FA5}">
                      <a16:colId xmlns:a16="http://schemas.microsoft.com/office/drawing/2014/main" val="1557970858"/>
                    </a:ext>
                  </a:extLst>
                </a:gridCol>
              </a:tblGrid>
              <a:tr h="0">
                <a:tc>
                  <a:txBody>
                    <a:bodyPr/>
                    <a:lstStyle/>
                    <a:p>
                      <a:pPr algn="ctr"/>
                      <a:r>
                        <a:rPr lang="es-MX" sz="1100"/>
                        <a:t>Bogdata</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s-MX" sz="1100"/>
                        <a:t>Segplan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245861610"/>
                  </a:ext>
                </a:extLst>
              </a:tr>
              <a:tr h="266139">
                <a:tc>
                  <a:txBody>
                    <a:bodyPr/>
                    <a:lstStyle/>
                    <a:p>
                      <a:pPr marL="0" marR="0" lvl="0" indent="0" algn="l" rtl="0" eaLnBrk="1" fontAlgn="auto" latinLnBrk="0" hangingPunct="1">
                        <a:lnSpc>
                          <a:spcPct val="100000"/>
                        </a:lnSpc>
                        <a:spcBef>
                          <a:spcPts val="0"/>
                        </a:spcBef>
                        <a:spcAft>
                          <a:spcPts val="0"/>
                        </a:spcAft>
                        <a:buClrTx/>
                        <a:buSzTx/>
                        <a:buFontTx/>
                        <a:buNone/>
                      </a:pPr>
                      <a:r>
                        <a:rPr lang="es-MX" sz="1100"/>
                        <a:t>Fuente de información Financiera (Corte </a:t>
                      </a:r>
                      <a:r>
                        <a:rPr lang="es-MX" sz="1100" b="0" i="0" u="none" strike="noStrike" noProof="0">
                          <a:solidFill>
                            <a:srgbClr val="000000"/>
                          </a:solidFill>
                          <a:latin typeface="Aptos"/>
                        </a:rPr>
                        <a:t>31 de marzo</a:t>
                      </a:r>
                      <a:r>
                        <a:rPr lang="es-MX" sz="1100"/>
                        <a:t>)</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s-MX" sz="1100" b="0" i="0" u="none" strike="noStrike" noProof="0">
                          <a:solidFill>
                            <a:srgbClr val="000000"/>
                          </a:solidFill>
                          <a:latin typeface="Aptos"/>
                        </a:rPr>
                        <a:t>Información de Metas (Corte 31 de marzo – primer trimestre SEGPLAN) </a:t>
                      </a:r>
                      <a:r>
                        <a:rPr lang="es-MX" sz="1100"/>
                        <a:t>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064589"/>
                  </a:ext>
                </a:extLst>
              </a:tr>
            </a:tbl>
          </a:graphicData>
        </a:graphic>
      </p:graphicFrame>
      <p:pic>
        <p:nvPicPr>
          <p:cNvPr id="14" name="Imagen 13">
            <a:extLst>
              <a:ext uri="{FF2B5EF4-FFF2-40B4-BE49-F238E27FC236}">
                <a16:creationId xmlns:a16="http://schemas.microsoft.com/office/drawing/2014/main" id="{E9970816-193D-EB87-FBD1-F632036B3BCF}"/>
              </a:ext>
            </a:extLst>
          </p:cNvPr>
          <p:cNvPicPr>
            <a:picLocks noChangeAspect="1"/>
          </p:cNvPicPr>
          <p:nvPr/>
        </p:nvPicPr>
        <p:blipFill>
          <a:blip r:embed="rId2"/>
          <a:stretch>
            <a:fillRect/>
          </a:stretch>
        </p:blipFill>
        <p:spPr>
          <a:xfrm>
            <a:off x="4588378" y="2241155"/>
            <a:ext cx="2817957" cy="2031423"/>
          </a:xfrm>
          <a:prstGeom prst="rect">
            <a:avLst/>
          </a:prstGeom>
        </p:spPr>
      </p:pic>
      <p:grpSp>
        <p:nvGrpSpPr>
          <p:cNvPr id="15" name="Grupo 14">
            <a:extLst>
              <a:ext uri="{FF2B5EF4-FFF2-40B4-BE49-F238E27FC236}">
                <a16:creationId xmlns:a16="http://schemas.microsoft.com/office/drawing/2014/main" id="{42840094-A4B9-25B3-8CE0-7B9CC6D08692}"/>
              </a:ext>
            </a:extLst>
          </p:cNvPr>
          <p:cNvGrpSpPr/>
          <p:nvPr/>
        </p:nvGrpSpPr>
        <p:grpSpPr>
          <a:xfrm rot="5400000">
            <a:off x="1563173" y="-705013"/>
            <a:ext cx="58500" cy="3023712"/>
            <a:chOff x="6213975" y="-73273"/>
            <a:chExt cx="198316" cy="7409493"/>
          </a:xfrm>
        </p:grpSpPr>
        <p:sp>
          <p:nvSpPr>
            <p:cNvPr id="16" name="Rectángulo 15">
              <a:extLst>
                <a:ext uri="{FF2B5EF4-FFF2-40B4-BE49-F238E27FC236}">
                  <a16:creationId xmlns:a16="http://schemas.microsoft.com/office/drawing/2014/main" id="{4449D56C-C4B0-262C-D661-F05D9517D498}"/>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ectángulo 16">
              <a:extLst>
                <a:ext uri="{FF2B5EF4-FFF2-40B4-BE49-F238E27FC236}">
                  <a16:creationId xmlns:a16="http://schemas.microsoft.com/office/drawing/2014/main" id="{4FC8A83A-1B57-2D4B-E4D3-4CBAA29E5335}"/>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8" name="Imagen 17">
            <a:extLst>
              <a:ext uri="{FF2B5EF4-FFF2-40B4-BE49-F238E27FC236}">
                <a16:creationId xmlns:a16="http://schemas.microsoft.com/office/drawing/2014/main" id="{C99964B8-A438-8E6D-0653-2A3D31268536}"/>
              </a:ext>
            </a:extLst>
          </p:cNvPr>
          <p:cNvPicPr>
            <a:picLocks noChangeAspect="1"/>
          </p:cNvPicPr>
          <p:nvPr/>
        </p:nvPicPr>
        <p:blipFill>
          <a:blip r:embed="rId3"/>
          <a:stretch>
            <a:fillRect/>
          </a:stretch>
        </p:blipFill>
        <p:spPr>
          <a:xfrm>
            <a:off x="10507303" y="76697"/>
            <a:ext cx="1622148" cy="841114"/>
          </a:xfrm>
          <a:prstGeom prst="rect">
            <a:avLst/>
          </a:prstGeom>
        </p:spPr>
      </p:pic>
      <p:pic>
        <p:nvPicPr>
          <p:cNvPr id="20" name="Imagen 19">
            <a:extLst>
              <a:ext uri="{FF2B5EF4-FFF2-40B4-BE49-F238E27FC236}">
                <a16:creationId xmlns:a16="http://schemas.microsoft.com/office/drawing/2014/main" id="{CCC73449-0A0C-3F05-19D0-2CDEA3E36361}"/>
              </a:ext>
            </a:extLst>
          </p:cNvPr>
          <p:cNvPicPr>
            <a:picLocks noChangeAspect="1"/>
          </p:cNvPicPr>
          <p:nvPr/>
        </p:nvPicPr>
        <p:blipFill>
          <a:blip r:embed="rId4"/>
          <a:srcRect/>
          <a:stretch/>
        </p:blipFill>
        <p:spPr>
          <a:xfrm>
            <a:off x="10489807" y="5476615"/>
            <a:ext cx="1542582" cy="1257204"/>
          </a:xfrm>
          <a:prstGeom prst="rect">
            <a:avLst/>
          </a:prstGeom>
        </p:spPr>
      </p:pic>
    </p:spTree>
    <p:extLst>
      <p:ext uri="{BB962C8B-B14F-4D97-AF65-F5344CB8AC3E}">
        <p14:creationId xmlns:p14="http://schemas.microsoft.com/office/powerpoint/2010/main" val="2347651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35A6FDA5-6CF3-9911-87A2-8980C4CC5DFE}"/>
            </a:ext>
          </a:extLst>
        </p:cNvPr>
        <p:cNvGrpSpPr/>
        <p:nvPr/>
      </p:nvGrpSpPr>
      <p:grpSpPr>
        <a:xfrm>
          <a:off x="0" y="0"/>
          <a:ext cx="0" cy="0"/>
          <a:chOff x="0" y="0"/>
          <a:chExt cx="0" cy="0"/>
        </a:xfrm>
      </p:grpSpPr>
      <p:sp>
        <p:nvSpPr>
          <p:cNvPr id="149" name="Google Shape;149;g2e409e8f685_12_61">
            <a:extLst>
              <a:ext uri="{FF2B5EF4-FFF2-40B4-BE49-F238E27FC236}">
                <a16:creationId xmlns:a16="http://schemas.microsoft.com/office/drawing/2014/main" id="{7244730D-04E5-8064-A442-4125886D6CF2}"/>
              </a:ext>
            </a:extLst>
          </p:cNvPr>
          <p:cNvSpPr/>
          <p:nvPr/>
        </p:nvSpPr>
        <p:spPr>
          <a:xfrm>
            <a:off x="0" y="-2125"/>
            <a:ext cx="12206700" cy="6857700"/>
          </a:xfrm>
          <a:prstGeom prst="rect">
            <a:avLst/>
          </a:prstGeom>
          <a:solidFill>
            <a:srgbClr val="E40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Imagen 5">
            <a:extLst>
              <a:ext uri="{FF2B5EF4-FFF2-40B4-BE49-F238E27FC236}">
                <a16:creationId xmlns:a16="http://schemas.microsoft.com/office/drawing/2014/main" id="{B0F37C22-463D-AA5E-5691-943627750BCD}"/>
              </a:ext>
            </a:extLst>
          </p:cNvPr>
          <p:cNvPicPr>
            <a:picLocks noChangeAspect="1"/>
          </p:cNvPicPr>
          <p:nvPr/>
        </p:nvPicPr>
        <p:blipFill>
          <a:blip r:embed="rId3">
            <a:alphaModFix amt="50000"/>
          </a:blip>
          <a:stretch>
            <a:fillRect/>
          </a:stretch>
        </p:blipFill>
        <p:spPr>
          <a:xfrm>
            <a:off x="-443366" y="-95886"/>
            <a:ext cx="13078730" cy="7133853"/>
          </a:xfrm>
          <a:prstGeom prst="rect">
            <a:avLst/>
          </a:prstGeom>
          <a:effectLst/>
        </p:spPr>
      </p:pic>
      <p:sp>
        <p:nvSpPr>
          <p:cNvPr id="153" name="Google Shape;153;g2e409e8f685_12_61">
            <a:extLst>
              <a:ext uri="{FF2B5EF4-FFF2-40B4-BE49-F238E27FC236}">
                <a16:creationId xmlns:a16="http://schemas.microsoft.com/office/drawing/2014/main" id="{349A65ED-4CB1-7DFC-35BC-D4324016FE0D}"/>
              </a:ext>
            </a:extLst>
          </p:cNvPr>
          <p:cNvSpPr txBox="1"/>
          <p:nvPr/>
        </p:nvSpPr>
        <p:spPr>
          <a:xfrm>
            <a:off x="176088" y="402395"/>
            <a:ext cx="11854523" cy="480128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s-MX" sz="6000" b="1" i="0" u="none" strike="noStrike" kern="1200" cap="none" spc="0" normalizeH="0" baseline="0" noProof="0" dirty="0">
              <a:ln>
                <a:noFill/>
              </a:ln>
              <a:solidFill>
                <a:srgbClr val="FFFFFF"/>
              </a:solidFill>
              <a:effectLst/>
              <a:uLnTx/>
              <a:uFillTx/>
              <a:latin typeface="Aptos Black"/>
              <a:ea typeface="+mn-lt"/>
              <a:cs typeface="Arial"/>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s-MX" sz="6000" b="1" i="0" u="none" strike="noStrike" kern="1200" cap="none" spc="0" normalizeH="0" baseline="0" noProof="0" dirty="0">
                <a:ln>
                  <a:noFill/>
                </a:ln>
                <a:solidFill>
                  <a:srgbClr val="FFFFFF"/>
                </a:solidFill>
                <a:effectLst/>
                <a:uLnTx/>
                <a:uFillTx/>
                <a:latin typeface="Aptos Black"/>
                <a:ea typeface="+mn-lt"/>
                <a:cs typeface="Arial"/>
                <a:sym typeface="Arial"/>
              </a:rPr>
              <a:t>PI 8126 - Fortalecimiento institucional de la UAECOB para un gobierno confiable Bogotá D.C</a:t>
            </a:r>
          </a:p>
        </p:txBody>
      </p:sp>
      <p:pic>
        <p:nvPicPr>
          <p:cNvPr id="7" name="Google Shape;89;g2e409e8f685_12_0" title="Logo-Bogota.png">
            <a:extLst>
              <a:ext uri="{FF2B5EF4-FFF2-40B4-BE49-F238E27FC236}">
                <a16:creationId xmlns:a16="http://schemas.microsoft.com/office/drawing/2014/main" id="{4D17A9EA-89FE-995F-5966-B0090F07F2B5}"/>
              </a:ext>
            </a:extLst>
          </p:cNvPr>
          <p:cNvPicPr preferRelativeResize="0"/>
          <p:nvPr/>
        </p:nvPicPr>
        <p:blipFill>
          <a:blip r:embed="rId4">
            <a:alphaModFix/>
          </a:blip>
          <a:stretch>
            <a:fillRect/>
          </a:stretch>
        </p:blipFill>
        <p:spPr>
          <a:xfrm>
            <a:off x="10654429" y="402395"/>
            <a:ext cx="1107981" cy="566260"/>
          </a:xfrm>
          <a:prstGeom prst="rect">
            <a:avLst/>
          </a:prstGeom>
          <a:noFill/>
          <a:ln>
            <a:noFill/>
          </a:ln>
        </p:spPr>
      </p:pic>
    </p:spTree>
    <p:extLst>
      <p:ext uri="{BB962C8B-B14F-4D97-AF65-F5344CB8AC3E}">
        <p14:creationId xmlns:p14="http://schemas.microsoft.com/office/powerpoint/2010/main" val="1895205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
          <a:extLst>
            <a:ext uri="{FF2B5EF4-FFF2-40B4-BE49-F238E27FC236}">
              <a16:creationId xmlns:a16="http://schemas.microsoft.com/office/drawing/2014/main" id="{1A3FB5DA-EBEA-1098-98BE-88B129B044D9}"/>
            </a:ext>
          </a:extLst>
        </p:cNvPr>
        <p:cNvGrpSpPr/>
        <p:nvPr/>
      </p:nvGrpSpPr>
      <p:grpSpPr>
        <a:xfrm>
          <a:off x="0" y="0"/>
          <a:ext cx="0" cy="0"/>
          <a:chOff x="0" y="0"/>
          <a:chExt cx="0" cy="0"/>
        </a:xfrm>
      </p:grpSpPr>
      <p:pic>
        <p:nvPicPr>
          <p:cNvPr id="136" name="Google Shape;136;g2e409e8f685_12_49">
            <a:extLst>
              <a:ext uri="{FF2B5EF4-FFF2-40B4-BE49-F238E27FC236}">
                <a16:creationId xmlns:a16="http://schemas.microsoft.com/office/drawing/2014/main" id="{F10D4A66-172B-9933-45B5-5D0DDF62DB6F}"/>
              </a:ext>
            </a:extLst>
          </p:cNvPr>
          <p:cNvPicPr preferRelativeResize="0"/>
          <p:nvPr/>
        </p:nvPicPr>
        <p:blipFill rotWithShape="1">
          <a:blip r:embed="rId3">
            <a:alphaModFix/>
          </a:blip>
          <a:srcRect/>
          <a:stretch/>
        </p:blipFill>
        <p:spPr>
          <a:xfrm>
            <a:off x="0" y="-35463"/>
            <a:ext cx="12192000" cy="6858005"/>
          </a:xfrm>
          <a:prstGeom prst="rect">
            <a:avLst/>
          </a:prstGeom>
          <a:noFill/>
          <a:ln>
            <a:noFill/>
          </a:ln>
        </p:spPr>
      </p:pic>
      <p:sp>
        <p:nvSpPr>
          <p:cNvPr id="140" name="Google Shape;140;g2e409e8f685_12_49">
            <a:extLst>
              <a:ext uri="{FF2B5EF4-FFF2-40B4-BE49-F238E27FC236}">
                <a16:creationId xmlns:a16="http://schemas.microsoft.com/office/drawing/2014/main" id="{68497521-2677-DB98-2B0B-184488BE43C7}"/>
              </a:ext>
            </a:extLst>
          </p:cNvPr>
          <p:cNvSpPr txBox="1"/>
          <p:nvPr/>
        </p:nvSpPr>
        <p:spPr>
          <a:xfrm>
            <a:off x="169060" y="-18739"/>
            <a:ext cx="10083451" cy="92329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0" cap="none" spc="0" normalizeH="0" baseline="0" noProof="0" dirty="0">
                <a:ln>
                  <a:noFill/>
                </a:ln>
                <a:solidFill>
                  <a:srgbClr val="000000"/>
                </a:solidFill>
                <a:effectLst/>
                <a:uLnTx/>
                <a:uFillTx/>
                <a:latin typeface="Aptos ExtraBold"/>
                <a:cs typeface="Arial"/>
                <a:sym typeface="Arial"/>
              </a:rPr>
              <a:t>P.I. 8126 Fortalecimiento institucional de la UAECOB para un gobierno confiable Bogotá D.C</a:t>
            </a:r>
          </a:p>
        </p:txBody>
      </p:sp>
      <p:pic>
        <p:nvPicPr>
          <p:cNvPr id="3" name="Imagen 2">
            <a:extLst>
              <a:ext uri="{FF2B5EF4-FFF2-40B4-BE49-F238E27FC236}">
                <a16:creationId xmlns:a16="http://schemas.microsoft.com/office/drawing/2014/main" id="{09F684AD-1E85-8850-08C8-53FBE1648206}"/>
              </a:ext>
            </a:extLst>
          </p:cNvPr>
          <p:cNvPicPr>
            <a:picLocks noChangeAspect="1"/>
          </p:cNvPicPr>
          <p:nvPr/>
        </p:nvPicPr>
        <p:blipFill>
          <a:blip r:embed="rId4"/>
          <a:stretch>
            <a:fillRect/>
          </a:stretch>
        </p:blipFill>
        <p:spPr>
          <a:xfrm>
            <a:off x="10421571" y="145886"/>
            <a:ext cx="1622148" cy="841114"/>
          </a:xfrm>
          <a:prstGeom prst="rect">
            <a:avLst/>
          </a:prstGeom>
        </p:spPr>
      </p:pic>
      <p:grpSp>
        <p:nvGrpSpPr>
          <p:cNvPr id="9" name="Grupo 8">
            <a:extLst>
              <a:ext uri="{FF2B5EF4-FFF2-40B4-BE49-F238E27FC236}">
                <a16:creationId xmlns:a16="http://schemas.microsoft.com/office/drawing/2014/main" id="{7EC0056E-9751-E362-0841-7F2D21394AC5}"/>
              </a:ext>
            </a:extLst>
          </p:cNvPr>
          <p:cNvGrpSpPr/>
          <p:nvPr/>
        </p:nvGrpSpPr>
        <p:grpSpPr>
          <a:xfrm rot="5400000">
            <a:off x="1765863" y="-636546"/>
            <a:ext cx="58500" cy="3023712"/>
            <a:chOff x="6213975" y="-73273"/>
            <a:chExt cx="198316" cy="7409493"/>
          </a:xfrm>
        </p:grpSpPr>
        <p:sp>
          <p:nvSpPr>
            <p:cNvPr id="10" name="Rectángulo 9">
              <a:extLst>
                <a:ext uri="{FF2B5EF4-FFF2-40B4-BE49-F238E27FC236}">
                  <a16:creationId xmlns:a16="http://schemas.microsoft.com/office/drawing/2014/main" id="{E0AC5564-3A69-CC14-045A-76010136AF74}"/>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ángulo 10">
              <a:extLst>
                <a:ext uri="{FF2B5EF4-FFF2-40B4-BE49-F238E27FC236}">
                  <a16:creationId xmlns:a16="http://schemas.microsoft.com/office/drawing/2014/main" id="{E5181F0F-2A5A-23B4-B1E0-9CAA05304649}"/>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1" name="CuadroTexto 30">
            <a:extLst>
              <a:ext uri="{FF2B5EF4-FFF2-40B4-BE49-F238E27FC236}">
                <a16:creationId xmlns:a16="http://schemas.microsoft.com/office/drawing/2014/main" id="{BD653B02-8DF0-7809-BF2F-BE2CA09148A8}"/>
              </a:ext>
            </a:extLst>
          </p:cNvPr>
          <p:cNvSpPr txBox="1"/>
          <p:nvPr/>
        </p:nvSpPr>
        <p:spPr>
          <a:xfrm>
            <a:off x="613488" y="1039623"/>
            <a:ext cx="5022202"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000000"/>
                </a:solidFill>
                <a:effectLst/>
                <a:uLnTx/>
                <a:uFillTx/>
                <a:latin typeface="Arial"/>
                <a:cs typeface="Arial"/>
                <a:sym typeface="Arial"/>
              </a:rPr>
              <a:t>1-Implementar el 100% de las actividades de seguimiento y control de los requisitos y directrices de las políticas del Modelo integrado de Planeación y Gestión – MIPG. </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000000"/>
                </a:solidFill>
                <a:effectLst/>
                <a:uLnTx/>
                <a:uFillTx/>
                <a:latin typeface="Arial"/>
                <a:cs typeface="Arial"/>
                <a:sym typeface="Arial"/>
              </a:rPr>
              <a:t>Responsable: Oficina Asesora de Planeación.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32" name="Conector recto 31">
            <a:extLst>
              <a:ext uri="{FF2B5EF4-FFF2-40B4-BE49-F238E27FC236}">
                <a16:creationId xmlns:a16="http://schemas.microsoft.com/office/drawing/2014/main" id="{79384CCD-CF15-FCDC-9FAD-CB14A832F62A}"/>
              </a:ext>
            </a:extLst>
          </p:cNvPr>
          <p:cNvCxnSpPr>
            <a:cxnSpLocks/>
          </p:cNvCxnSpPr>
          <p:nvPr/>
        </p:nvCxnSpPr>
        <p:spPr>
          <a:xfrm>
            <a:off x="5775650" y="918130"/>
            <a:ext cx="0" cy="5230743"/>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33" name="CuadroTexto 32">
            <a:extLst>
              <a:ext uri="{FF2B5EF4-FFF2-40B4-BE49-F238E27FC236}">
                <a16:creationId xmlns:a16="http://schemas.microsoft.com/office/drawing/2014/main" id="{6CA326B6-0986-2670-B5F7-01580DC04F48}"/>
              </a:ext>
            </a:extLst>
          </p:cNvPr>
          <p:cNvSpPr txBox="1"/>
          <p:nvPr/>
        </p:nvSpPr>
        <p:spPr>
          <a:xfrm>
            <a:off x="884466" y="3125963"/>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Programado: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100% </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34" name="Rectángulo 33">
            <a:extLst>
              <a:ext uri="{FF2B5EF4-FFF2-40B4-BE49-F238E27FC236}">
                <a16:creationId xmlns:a16="http://schemas.microsoft.com/office/drawing/2014/main" id="{6399E5E3-05D8-A487-A3FD-207CE82E0908}"/>
              </a:ext>
            </a:extLst>
          </p:cNvPr>
          <p:cNvSpPr/>
          <p:nvPr/>
        </p:nvSpPr>
        <p:spPr>
          <a:xfrm>
            <a:off x="697074" y="3251417"/>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CuadroTexto 34">
            <a:extLst>
              <a:ext uri="{FF2B5EF4-FFF2-40B4-BE49-F238E27FC236}">
                <a16:creationId xmlns:a16="http://schemas.microsoft.com/office/drawing/2014/main" id="{EFAE836A-4FEA-2218-D15C-4422AFA43887}"/>
              </a:ext>
            </a:extLst>
          </p:cNvPr>
          <p:cNvSpPr txBox="1"/>
          <p:nvPr/>
        </p:nvSpPr>
        <p:spPr>
          <a:xfrm>
            <a:off x="884466" y="3779106"/>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Avance: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20% </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36" name="Rectángulo 35">
            <a:extLst>
              <a:ext uri="{FF2B5EF4-FFF2-40B4-BE49-F238E27FC236}">
                <a16:creationId xmlns:a16="http://schemas.microsoft.com/office/drawing/2014/main" id="{4F77A2B5-E335-A0AF-4739-68142716901B}"/>
              </a:ext>
            </a:extLst>
          </p:cNvPr>
          <p:cNvSpPr/>
          <p:nvPr/>
        </p:nvSpPr>
        <p:spPr>
          <a:xfrm>
            <a:off x="697074" y="3904560"/>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CuadroTexto 36">
            <a:extLst>
              <a:ext uri="{FF2B5EF4-FFF2-40B4-BE49-F238E27FC236}">
                <a16:creationId xmlns:a16="http://schemas.microsoft.com/office/drawing/2014/main" id="{00F5FAC6-D587-651F-AB95-E624A62DB9EE}"/>
              </a:ext>
            </a:extLst>
          </p:cNvPr>
          <p:cNvSpPr txBox="1"/>
          <p:nvPr/>
        </p:nvSpPr>
        <p:spPr>
          <a:xfrm>
            <a:off x="421045" y="2709584"/>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Meta 2026: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38" name="CuadroTexto 37">
            <a:extLst>
              <a:ext uri="{FF2B5EF4-FFF2-40B4-BE49-F238E27FC236}">
                <a16:creationId xmlns:a16="http://schemas.microsoft.com/office/drawing/2014/main" id="{CCCEAF02-2A5F-24F9-61D2-E7D11D00162F}"/>
              </a:ext>
            </a:extLst>
          </p:cNvPr>
          <p:cNvSpPr txBox="1"/>
          <p:nvPr/>
        </p:nvSpPr>
        <p:spPr>
          <a:xfrm>
            <a:off x="339520" y="4906325"/>
            <a:ext cx="341077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Apropiación: </a:t>
            </a:r>
            <a:r>
              <a:rPr kumimoji="0" lang="es-MX" sz="1600" b="0" i="0" u="none" strike="noStrike" kern="0" cap="none" spc="0" normalizeH="0" baseline="0" noProof="0">
                <a:ln>
                  <a:noFill/>
                </a:ln>
                <a:solidFill>
                  <a:srgbClr val="000000"/>
                </a:solidFill>
                <a:effectLst/>
                <a:uLnTx/>
                <a:uFillTx/>
                <a:latin typeface="Arial"/>
                <a:cs typeface="Arial"/>
                <a:sym typeface="Arial"/>
              </a:rPr>
              <a:t>      $ 1.260.900.786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39" name="CuadroTexto 38">
            <a:extLst>
              <a:ext uri="{FF2B5EF4-FFF2-40B4-BE49-F238E27FC236}">
                <a16:creationId xmlns:a16="http://schemas.microsoft.com/office/drawing/2014/main" id="{D2225CA1-CB5E-2065-CC09-E0FF8F65AB3E}"/>
              </a:ext>
            </a:extLst>
          </p:cNvPr>
          <p:cNvSpPr txBox="1"/>
          <p:nvPr/>
        </p:nvSpPr>
        <p:spPr>
          <a:xfrm>
            <a:off x="340389" y="4552884"/>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Presupuesto 2026:</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CuadroTexto 39">
            <a:extLst>
              <a:ext uri="{FF2B5EF4-FFF2-40B4-BE49-F238E27FC236}">
                <a16:creationId xmlns:a16="http://schemas.microsoft.com/office/drawing/2014/main" id="{FC87E02D-0BDD-F879-2105-4CDC91C8F732}"/>
              </a:ext>
            </a:extLst>
          </p:cNvPr>
          <p:cNvSpPr txBox="1"/>
          <p:nvPr/>
        </p:nvSpPr>
        <p:spPr>
          <a:xfrm>
            <a:off x="340389" y="5244879"/>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Compromisos: </a:t>
            </a:r>
            <a:r>
              <a:rPr kumimoji="0" lang="es-MX" sz="1600" b="0" i="0" u="none" strike="noStrike" kern="0" cap="none" spc="0" normalizeH="0" baseline="0" noProof="0">
                <a:ln>
                  <a:noFill/>
                </a:ln>
                <a:solidFill>
                  <a:srgbClr val="000000"/>
                </a:solidFill>
                <a:effectLst/>
                <a:uLnTx/>
                <a:uFillTx/>
                <a:latin typeface="Arial"/>
                <a:cs typeface="Arial"/>
                <a:sym typeface="Arial"/>
              </a:rPr>
              <a:t> $ 1.205.458.536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41" name="CuadroTexto 40">
            <a:extLst>
              <a:ext uri="{FF2B5EF4-FFF2-40B4-BE49-F238E27FC236}">
                <a16:creationId xmlns:a16="http://schemas.microsoft.com/office/drawing/2014/main" id="{9F770A9B-F73C-4071-3CB9-6FB328F649AC}"/>
              </a:ext>
            </a:extLst>
          </p:cNvPr>
          <p:cNvSpPr txBox="1"/>
          <p:nvPr/>
        </p:nvSpPr>
        <p:spPr>
          <a:xfrm>
            <a:off x="354869" y="5537537"/>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Giros: </a:t>
            </a:r>
            <a:r>
              <a:rPr kumimoji="0" lang="es-MX" sz="1600" b="0" i="0" u="none" strike="noStrike" kern="0" cap="none" spc="0" normalizeH="0" baseline="0" noProof="0" dirty="0">
                <a:ln>
                  <a:noFill/>
                </a:ln>
                <a:solidFill>
                  <a:srgbClr val="000000"/>
                </a:solidFill>
                <a:effectLst/>
                <a:uLnTx/>
                <a:uFillTx/>
                <a:latin typeface="Arial"/>
                <a:cs typeface="Arial"/>
                <a:sym typeface="Arial"/>
              </a:rPr>
              <a:t> $    180.366.578</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CuadroTexto 41">
            <a:extLst>
              <a:ext uri="{FF2B5EF4-FFF2-40B4-BE49-F238E27FC236}">
                <a16:creationId xmlns:a16="http://schemas.microsoft.com/office/drawing/2014/main" id="{15AF1824-55A2-4D4F-7F33-3C77DFD74063}"/>
              </a:ext>
            </a:extLst>
          </p:cNvPr>
          <p:cNvSpPr txBox="1"/>
          <p:nvPr/>
        </p:nvSpPr>
        <p:spPr>
          <a:xfrm>
            <a:off x="5934378" y="1028252"/>
            <a:ext cx="5367433" cy="15034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dirty="0">
                <a:ln>
                  <a:noFill/>
                </a:ln>
                <a:solidFill>
                  <a:srgbClr val="000000"/>
                </a:solidFill>
                <a:effectLst/>
                <a:uLnTx/>
                <a:uFillTx/>
                <a:latin typeface="Arial"/>
                <a:cs typeface="Arial"/>
                <a:sym typeface="Arial"/>
              </a:rPr>
              <a:t>2-Formular y ejecutar el 100% de las actividades asociadas al modelo de relacionamiento con la ciudadanía; participación y  colaboración ciudadana y, medidas de integridad y anticorrupción.</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000000"/>
                </a:solidFill>
                <a:effectLst/>
                <a:uLnTx/>
                <a:uFillTx/>
                <a:latin typeface="Arial"/>
                <a:cs typeface="Arial"/>
                <a:sym typeface="Arial"/>
              </a:rPr>
              <a:t>Responsable: Oficina Asesora de Planeación.</a:t>
            </a:r>
          </a:p>
        </p:txBody>
      </p:sp>
      <p:sp>
        <p:nvSpPr>
          <p:cNvPr id="43" name="CuadroTexto 42">
            <a:extLst>
              <a:ext uri="{FF2B5EF4-FFF2-40B4-BE49-F238E27FC236}">
                <a16:creationId xmlns:a16="http://schemas.microsoft.com/office/drawing/2014/main" id="{AECCB936-FCD0-D214-AA3D-E96D050E5532}"/>
              </a:ext>
            </a:extLst>
          </p:cNvPr>
          <p:cNvSpPr txBox="1"/>
          <p:nvPr/>
        </p:nvSpPr>
        <p:spPr>
          <a:xfrm>
            <a:off x="6705649" y="3199237"/>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Programado: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100% </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44" name="Rectángulo 43">
            <a:extLst>
              <a:ext uri="{FF2B5EF4-FFF2-40B4-BE49-F238E27FC236}">
                <a16:creationId xmlns:a16="http://schemas.microsoft.com/office/drawing/2014/main" id="{11640DFF-856B-6ADF-06F6-A38E8A01CBF2}"/>
              </a:ext>
            </a:extLst>
          </p:cNvPr>
          <p:cNvSpPr/>
          <p:nvPr/>
        </p:nvSpPr>
        <p:spPr>
          <a:xfrm>
            <a:off x="6452037" y="3275297"/>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CuadroTexto 44">
            <a:extLst>
              <a:ext uri="{FF2B5EF4-FFF2-40B4-BE49-F238E27FC236}">
                <a16:creationId xmlns:a16="http://schemas.microsoft.com/office/drawing/2014/main" id="{67AF8C97-6298-EC40-CF13-BF3769DD1944}"/>
              </a:ext>
            </a:extLst>
          </p:cNvPr>
          <p:cNvSpPr txBox="1"/>
          <p:nvPr/>
        </p:nvSpPr>
        <p:spPr>
          <a:xfrm>
            <a:off x="6705649" y="3852380"/>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Avance: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20% </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46" name="Rectángulo 45">
            <a:extLst>
              <a:ext uri="{FF2B5EF4-FFF2-40B4-BE49-F238E27FC236}">
                <a16:creationId xmlns:a16="http://schemas.microsoft.com/office/drawing/2014/main" id="{890C3576-5E04-034A-C854-BFE771693EDA}"/>
              </a:ext>
            </a:extLst>
          </p:cNvPr>
          <p:cNvSpPr/>
          <p:nvPr/>
        </p:nvSpPr>
        <p:spPr>
          <a:xfrm>
            <a:off x="6518257" y="3942376"/>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7" name="CuadroTexto 46">
            <a:extLst>
              <a:ext uri="{FF2B5EF4-FFF2-40B4-BE49-F238E27FC236}">
                <a16:creationId xmlns:a16="http://schemas.microsoft.com/office/drawing/2014/main" id="{D068484B-EC52-9C2C-1F5E-BC282D4470C2}"/>
              </a:ext>
            </a:extLst>
          </p:cNvPr>
          <p:cNvSpPr txBox="1"/>
          <p:nvPr/>
        </p:nvSpPr>
        <p:spPr>
          <a:xfrm>
            <a:off x="6242228" y="2782858"/>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Meta 2026: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48" name="CuadroTexto 47">
            <a:extLst>
              <a:ext uri="{FF2B5EF4-FFF2-40B4-BE49-F238E27FC236}">
                <a16:creationId xmlns:a16="http://schemas.microsoft.com/office/drawing/2014/main" id="{CFE72D08-1FFA-B25B-F483-58D5A6F74675}"/>
              </a:ext>
            </a:extLst>
          </p:cNvPr>
          <p:cNvSpPr txBox="1"/>
          <p:nvPr/>
        </p:nvSpPr>
        <p:spPr>
          <a:xfrm>
            <a:off x="7110707" y="5102679"/>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Apropiación: </a:t>
            </a:r>
            <a:r>
              <a:rPr kumimoji="0" lang="es-MX" sz="1600" b="0" i="0" u="none" strike="noStrike" kern="0" cap="none" spc="0" normalizeH="0" baseline="0" noProof="0">
                <a:ln>
                  <a:noFill/>
                </a:ln>
                <a:solidFill>
                  <a:srgbClr val="000000"/>
                </a:solidFill>
                <a:effectLst/>
                <a:uLnTx/>
                <a:uFillTx/>
                <a:latin typeface="Arial"/>
                <a:cs typeface="Arial"/>
                <a:sym typeface="Arial"/>
              </a:rPr>
              <a:t> $   249.496.300 </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49" name="CuadroTexto 48">
            <a:extLst>
              <a:ext uri="{FF2B5EF4-FFF2-40B4-BE49-F238E27FC236}">
                <a16:creationId xmlns:a16="http://schemas.microsoft.com/office/drawing/2014/main" id="{0FABECEF-2B99-084A-8F40-0C82DD06C817}"/>
              </a:ext>
            </a:extLst>
          </p:cNvPr>
          <p:cNvSpPr txBox="1"/>
          <p:nvPr/>
        </p:nvSpPr>
        <p:spPr>
          <a:xfrm>
            <a:off x="5863515" y="4686300"/>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Presupuesto 2026: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50" name="CuadroTexto 49">
            <a:extLst>
              <a:ext uri="{FF2B5EF4-FFF2-40B4-BE49-F238E27FC236}">
                <a16:creationId xmlns:a16="http://schemas.microsoft.com/office/drawing/2014/main" id="{8265E662-5581-D4FD-8943-ACF8C14CB14F}"/>
              </a:ext>
            </a:extLst>
          </p:cNvPr>
          <p:cNvSpPr txBox="1"/>
          <p:nvPr/>
        </p:nvSpPr>
        <p:spPr>
          <a:xfrm>
            <a:off x="6928525" y="5407088"/>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Compromisos: </a:t>
            </a:r>
            <a:r>
              <a:rPr kumimoji="0" lang="es-MX" sz="1600" b="0" i="0" u="none" strike="noStrike" kern="0" cap="none" spc="0" normalizeH="0" baseline="0" noProof="0">
                <a:ln>
                  <a:noFill/>
                </a:ln>
                <a:solidFill>
                  <a:srgbClr val="000000"/>
                </a:solidFill>
                <a:effectLst/>
                <a:uLnTx/>
                <a:uFillTx/>
                <a:latin typeface="Arial"/>
                <a:cs typeface="Arial"/>
                <a:sym typeface="Arial"/>
              </a:rPr>
              <a:t> $   229.200.000</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51" name="CuadroTexto 50">
            <a:extLst>
              <a:ext uri="{FF2B5EF4-FFF2-40B4-BE49-F238E27FC236}">
                <a16:creationId xmlns:a16="http://schemas.microsoft.com/office/drawing/2014/main" id="{36D58E14-2FEF-E6E9-E6A9-411D24A864E4}"/>
              </a:ext>
            </a:extLst>
          </p:cNvPr>
          <p:cNvSpPr txBox="1"/>
          <p:nvPr/>
        </p:nvSpPr>
        <p:spPr>
          <a:xfrm>
            <a:off x="7737435" y="5702992"/>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Giros: </a:t>
            </a:r>
            <a:r>
              <a:rPr kumimoji="0" lang="es-MX" sz="1600" b="0" i="0" u="none" strike="noStrike" kern="0" cap="none" spc="0" normalizeH="0" baseline="0" noProof="0">
                <a:ln>
                  <a:noFill/>
                </a:ln>
                <a:solidFill>
                  <a:srgbClr val="000000"/>
                </a:solidFill>
                <a:effectLst/>
                <a:uLnTx/>
                <a:uFillTx/>
                <a:latin typeface="Arial"/>
                <a:cs typeface="Arial"/>
                <a:sym typeface="Arial"/>
              </a:rPr>
              <a:t> $      42.746.667</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pic>
        <p:nvPicPr>
          <p:cNvPr id="53" name="Imagen 52" descr="Gráfico, Gráfico de barras&#10;&#10;El contenido generado por IA puede ser incorrecto.">
            <a:extLst>
              <a:ext uri="{FF2B5EF4-FFF2-40B4-BE49-F238E27FC236}">
                <a16:creationId xmlns:a16="http://schemas.microsoft.com/office/drawing/2014/main" id="{5D71F45E-79CE-14E7-48F9-E22C5D0B1FDD}"/>
              </a:ext>
            </a:extLst>
          </p:cNvPr>
          <p:cNvPicPr>
            <a:picLocks noChangeAspect="1"/>
          </p:cNvPicPr>
          <p:nvPr/>
        </p:nvPicPr>
        <p:blipFill>
          <a:blip r:embed="rId5"/>
          <a:stretch>
            <a:fillRect/>
          </a:stretch>
        </p:blipFill>
        <p:spPr>
          <a:xfrm>
            <a:off x="2403474" y="2612496"/>
            <a:ext cx="2823634" cy="1908175"/>
          </a:xfrm>
          <a:prstGeom prst="rect">
            <a:avLst/>
          </a:prstGeom>
        </p:spPr>
      </p:pic>
      <p:pic>
        <p:nvPicPr>
          <p:cNvPr id="54" name="Imagen 53" descr="Gráfico, Gráfico de barras&#10;&#10;El contenido generado por IA puede ser incorrecto.">
            <a:extLst>
              <a:ext uri="{FF2B5EF4-FFF2-40B4-BE49-F238E27FC236}">
                <a16:creationId xmlns:a16="http://schemas.microsoft.com/office/drawing/2014/main" id="{86521095-164E-FEAB-5ED1-49619EE5F913}"/>
              </a:ext>
            </a:extLst>
          </p:cNvPr>
          <p:cNvPicPr>
            <a:picLocks noChangeAspect="1"/>
          </p:cNvPicPr>
          <p:nvPr/>
        </p:nvPicPr>
        <p:blipFill>
          <a:blip r:embed="rId5"/>
          <a:stretch>
            <a:fillRect/>
          </a:stretch>
        </p:blipFill>
        <p:spPr>
          <a:xfrm>
            <a:off x="8298391" y="2612496"/>
            <a:ext cx="2961218" cy="1908177"/>
          </a:xfrm>
          <a:prstGeom prst="rect">
            <a:avLst/>
          </a:prstGeom>
        </p:spPr>
      </p:pic>
      <p:graphicFrame>
        <p:nvGraphicFramePr>
          <p:cNvPr id="55" name="Tabla 54">
            <a:extLst>
              <a:ext uri="{FF2B5EF4-FFF2-40B4-BE49-F238E27FC236}">
                <a16:creationId xmlns:a16="http://schemas.microsoft.com/office/drawing/2014/main" id="{9FD8955A-3157-6E40-B5FE-298258D6566E}"/>
              </a:ext>
            </a:extLst>
          </p:cNvPr>
          <p:cNvGraphicFramePr>
            <a:graphicFrameLocks noGrp="1"/>
          </p:cNvGraphicFramePr>
          <p:nvPr/>
        </p:nvGraphicFramePr>
        <p:xfrm>
          <a:off x="1277516" y="6120696"/>
          <a:ext cx="9243954" cy="518160"/>
        </p:xfrm>
        <a:graphic>
          <a:graphicData uri="http://schemas.openxmlformats.org/drawingml/2006/table">
            <a:tbl>
              <a:tblPr firstRow="1" bandRow="1">
                <a:tableStyleId>{5C22544A-7EE6-4342-B048-85BDC9FD1C3A}</a:tableStyleId>
              </a:tblPr>
              <a:tblGrid>
                <a:gridCol w="4513086">
                  <a:extLst>
                    <a:ext uri="{9D8B030D-6E8A-4147-A177-3AD203B41FA5}">
                      <a16:colId xmlns:a16="http://schemas.microsoft.com/office/drawing/2014/main" val="2814354756"/>
                    </a:ext>
                  </a:extLst>
                </a:gridCol>
                <a:gridCol w="4730868">
                  <a:extLst>
                    <a:ext uri="{9D8B030D-6E8A-4147-A177-3AD203B41FA5}">
                      <a16:colId xmlns:a16="http://schemas.microsoft.com/office/drawing/2014/main" val="1557970858"/>
                    </a:ext>
                  </a:extLst>
                </a:gridCol>
              </a:tblGrid>
              <a:tr h="169277">
                <a:tc>
                  <a:txBody>
                    <a:bodyPr/>
                    <a:lstStyle/>
                    <a:p>
                      <a:pPr algn="ctr"/>
                      <a:r>
                        <a:rPr lang="es-MX" sz="1100" err="1">
                          <a:solidFill>
                            <a:schemeClr val="bg1"/>
                          </a:solidFill>
                        </a:rPr>
                        <a:t>Bogdata</a:t>
                      </a:r>
                      <a:endParaRPr lang="es-CO" sz="110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s-MX" sz="1100" err="1"/>
                        <a:t>Segplan</a:t>
                      </a:r>
                      <a:r>
                        <a:rPr lang="es-MX" sz="1100"/>
                        <a:t>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245861610"/>
                  </a:ext>
                </a:extLst>
              </a:tr>
              <a:tr h="169277">
                <a:tc>
                  <a:txBody>
                    <a:bodyPr/>
                    <a:lstStyle/>
                    <a:p>
                      <a:pPr marL="0" marR="0" lvl="0" indent="0" algn="l" rtl="0" eaLnBrk="1" fontAlgn="auto" latinLnBrk="0" hangingPunct="1">
                        <a:lnSpc>
                          <a:spcPct val="100000"/>
                        </a:lnSpc>
                        <a:spcBef>
                          <a:spcPts val="0"/>
                        </a:spcBef>
                        <a:spcAft>
                          <a:spcPts val="0"/>
                        </a:spcAft>
                        <a:buClrTx/>
                        <a:buSzTx/>
                        <a:buFontTx/>
                        <a:buNone/>
                      </a:pPr>
                      <a:r>
                        <a:rPr lang="es-MX" sz="1100">
                          <a:solidFill>
                            <a:schemeClr val="tx1"/>
                          </a:solidFill>
                        </a:rPr>
                        <a:t>Fuente de información Financiera (Corte </a:t>
                      </a:r>
                      <a:r>
                        <a:rPr lang="es-MX" sz="1100" b="0" i="0" u="none" strike="noStrike" noProof="0">
                          <a:solidFill>
                            <a:schemeClr val="tx1"/>
                          </a:solidFill>
                          <a:latin typeface="Aptos"/>
                        </a:rPr>
                        <a:t>31 de marzo</a:t>
                      </a:r>
                      <a:r>
                        <a:rPr lang="es-MX" sz="1100">
                          <a:solidFill>
                            <a:srgbClr val="FF0000"/>
                          </a:solidFill>
                        </a:rPr>
                        <a:t>)</a:t>
                      </a:r>
                      <a:endParaRPr lang="es-CO" sz="110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100" dirty="0"/>
                        <a:t>Información de Metas </a:t>
                      </a:r>
                      <a:r>
                        <a:rPr lang="es-MX" sz="1100" b="0" i="0" u="none" strike="noStrike" noProof="0" dirty="0">
                          <a:solidFill>
                            <a:srgbClr val="000000"/>
                          </a:solidFill>
                          <a:latin typeface="Aptos"/>
                        </a:rPr>
                        <a:t>(Corte 31 de marzo –primer trimestre SEGPLAN)</a:t>
                      </a:r>
                      <a:r>
                        <a:rPr lang="es-MX" sz="1100" dirty="0"/>
                        <a:t> </a:t>
                      </a:r>
                      <a:endParaRPr lang="es-CO"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064589"/>
                  </a:ext>
                </a:extLst>
              </a:tr>
            </a:tbl>
          </a:graphicData>
        </a:graphic>
      </p:graphicFrame>
      <p:pic>
        <p:nvPicPr>
          <p:cNvPr id="56" name="Imagen 55">
            <a:extLst>
              <a:ext uri="{FF2B5EF4-FFF2-40B4-BE49-F238E27FC236}">
                <a16:creationId xmlns:a16="http://schemas.microsoft.com/office/drawing/2014/main" id="{C76180C5-7B76-0832-825D-6015F0A97B30}"/>
              </a:ext>
            </a:extLst>
          </p:cNvPr>
          <p:cNvPicPr>
            <a:picLocks noChangeAspect="1"/>
          </p:cNvPicPr>
          <p:nvPr/>
        </p:nvPicPr>
        <p:blipFill>
          <a:blip r:embed="rId6"/>
          <a:srcRect/>
          <a:stretch/>
        </p:blipFill>
        <p:spPr>
          <a:xfrm>
            <a:off x="10479352" y="5416891"/>
            <a:ext cx="1727128" cy="1407609"/>
          </a:xfrm>
          <a:prstGeom prst="rect">
            <a:avLst/>
          </a:prstGeom>
        </p:spPr>
      </p:pic>
    </p:spTree>
    <p:extLst>
      <p:ext uri="{BB962C8B-B14F-4D97-AF65-F5344CB8AC3E}">
        <p14:creationId xmlns:p14="http://schemas.microsoft.com/office/powerpoint/2010/main" val="1630409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
          <a:extLst>
            <a:ext uri="{FF2B5EF4-FFF2-40B4-BE49-F238E27FC236}">
              <a16:creationId xmlns:a16="http://schemas.microsoft.com/office/drawing/2014/main" id="{13C0D718-A684-5E57-54DF-B42E437967FE}"/>
            </a:ext>
          </a:extLst>
        </p:cNvPr>
        <p:cNvGrpSpPr/>
        <p:nvPr/>
      </p:nvGrpSpPr>
      <p:grpSpPr>
        <a:xfrm>
          <a:off x="0" y="0"/>
          <a:ext cx="0" cy="0"/>
          <a:chOff x="0" y="0"/>
          <a:chExt cx="0" cy="0"/>
        </a:xfrm>
      </p:grpSpPr>
      <p:sp>
        <p:nvSpPr>
          <p:cNvPr id="140" name="Google Shape;140;g2e409e8f685_12_49">
            <a:extLst>
              <a:ext uri="{FF2B5EF4-FFF2-40B4-BE49-F238E27FC236}">
                <a16:creationId xmlns:a16="http://schemas.microsoft.com/office/drawing/2014/main" id="{EDDF0CAC-22F3-05BD-8E70-4F1374D64CBC}"/>
              </a:ext>
            </a:extLst>
          </p:cNvPr>
          <p:cNvSpPr txBox="1"/>
          <p:nvPr/>
        </p:nvSpPr>
        <p:spPr>
          <a:xfrm>
            <a:off x="169060" y="-18739"/>
            <a:ext cx="10083451" cy="92329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0" cap="none" spc="0" normalizeH="0" baseline="0" noProof="0" dirty="0">
                <a:ln>
                  <a:noFill/>
                </a:ln>
                <a:solidFill>
                  <a:srgbClr val="000000"/>
                </a:solidFill>
                <a:effectLst/>
                <a:uLnTx/>
                <a:uFillTx/>
                <a:latin typeface="Aptos ExtraBold"/>
                <a:cs typeface="Arial"/>
                <a:sym typeface="Arial"/>
              </a:rPr>
              <a:t>P.I. 8126 Fortalecimiento institucional de la UAECOB para un gobierno confiable Bogotá D.C</a:t>
            </a:r>
          </a:p>
        </p:txBody>
      </p:sp>
      <p:pic>
        <p:nvPicPr>
          <p:cNvPr id="3" name="Imagen 2">
            <a:extLst>
              <a:ext uri="{FF2B5EF4-FFF2-40B4-BE49-F238E27FC236}">
                <a16:creationId xmlns:a16="http://schemas.microsoft.com/office/drawing/2014/main" id="{93C66857-7273-FB1D-2CA6-67832417FE4F}"/>
              </a:ext>
            </a:extLst>
          </p:cNvPr>
          <p:cNvPicPr>
            <a:picLocks noChangeAspect="1"/>
          </p:cNvPicPr>
          <p:nvPr/>
        </p:nvPicPr>
        <p:blipFill>
          <a:blip r:embed="rId3"/>
          <a:stretch>
            <a:fillRect/>
          </a:stretch>
        </p:blipFill>
        <p:spPr>
          <a:xfrm>
            <a:off x="10421571" y="145886"/>
            <a:ext cx="1622148" cy="841114"/>
          </a:xfrm>
          <a:prstGeom prst="rect">
            <a:avLst/>
          </a:prstGeom>
        </p:spPr>
      </p:pic>
      <p:grpSp>
        <p:nvGrpSpPr>
          <p:cNvPr id="9" name="Grupo 8">
            <a:extLst>
              <a:ext uri="{FF2B5EF4-FFF2-40B4-BE49-F238E27FC236}">
                <a16:creationId xmlns:a16="http://schemas.microsoft.com/office/drawing/2014/main" id="{CFC71D85-F17F-0AD3-B44B-E9343266CE4C}"/>
              </a:ext>
            </a:extLst>
          </p:cNvPr>
          <p:cNvGrpSpPr/>
          <p:nvPr/>
        </p:nvGrpSpPr>
        <p:grpSpPr>
          <a:xfrm rot="5400000">
            <a:off x="1765863" y="-636546"/>
            <a:ext cx="58500" cy="3023712"/>
            <a:chOff x="6213975" y="-73273"/>
            <a:chExt cx="198316" cy="7409493"/>
          </a:xfrm>
        </p:grpSpPr>
        <p:sp>
          <p:nvSpPr>
            <p:cNvPr id="10" name="Rectángulo 9">
              <a:extLst>
                <a:ext uri="{FF2B5EF4-FFF2-40B4-BE49-F238E27FC236}">
                  <a16:creationId xmlns:a16="http://schemas.microsoft.com/office/drawing/2014/main" id="{134B9E85-E1DD-603B-09BC-4F7E0B951D1D}"/>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ángulo 10">
              <a:extLst>
                <a:ext uri="{FF2B5EF4-FFF2-40B4-BE49-F238E27FC236}">
                  <a16:creationId xmlns:a16="http://schemas.microsoft.com/office/drawing/2014/main" id="{4E898DEA-6400-C6DB-8519-1B6BB49F94E5}"/>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CuadroTexto 1">
            <a:extLst>
              <a:ext uri="{FF2B5EF4-FFF2-40B4-BE49-F238E27FC236}">
                <a16:creationId xmlns:a16="http://schemas.microsoft.com/office/drawing/2014/main" id="{E3AB31BC-3318-6D2C-5273-124EA0D6B5DD}"/>
              </a:ext>
            </a:extLst>
          </p:cNvPr>
          <p:cNvSpPr txBox="1"/>
          <p:nvPr/>
        </p:nvSpPr>
        <p:spPr>
          <a:xfrm>
            <a:off x="626073" y="987000"/>
            <a:ext cx="5022202" cy="10109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dirty="0">
                <a:ln>
                  <a:noFill/>
                </a:ln>
                <a:solidFill>
                  <a:srgbClr val="000000"/>
                </a:solidFill>
                <a:effectLst/>
                <a:uLnTx/>
                <a:uFillTx/>
                <a:latin typeface="Arial"/>
                <a:cs typeface="Arial"/>
                <a:sym typeface="Arial"/>
              </a:rPr>
              <a:t>3-Implementar el 100% de los sistemas y modelos de gestión que defina la UAECOB en el marco del MIPG.</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000000"/>
                </a:solidFill>
                <a:effectLst/>
                <a:uLnTx/>
                <a:uFillTx/>
                <a:latin typeface="Arial"/>
                <a:cs typeface="Arial"/>
                <a:sym typeface="Arial"/>
              </a:rPr>
              <a:t>Responsable: Oficina Asesora de Planeación.</a:t>
            </a:r>
          </a:p>
        </p:txBody>
      </p:sp>
      <p:sp>
        <p:nvSpPr>
          <p:cNvPr id="4" name="CuadroTexto 3">
            <a:extLst>
              <a:ext uri="{FF2B5EF4-FFF2-40B4-BE49-F238E27FC236}">
                <a16:creationId xmlns:a16="http://schemas.microsoft.com/office/drawing/2014/main" id="{B70980C7-FAEB-7357-16D7-160BB6B78694}"/>
              </a:ext>
            </a:extLst>
          </p:cNvPr>
          <p:cNvSpPr txBox="1"/>
          <p:nvPr/>
        </p:nvSpPr>
        <p:spPr>
          <a:xfrm>
            <a:off x="6019167" y="987000"/>
            <a:ext cx="5367433" cy="10109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4-Administrar, soportar y mantener el 100% del servicio de Herramientas de Colaboración y sistemas de información.</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Tecnologías de la información.</a:t>
            </a:r>
          </a:p>
        </p:txBody>
      </p:sp>
      <p:sp>
        <p:nvSpPr>
          <p:cNvPr id="5" name="CuadroTexto 4">
            <a:extLst>
              <a:ext uri="{FF2B5EF4-FFF2-40B4-BE49-F238E27FC236}">
                <a16:creationId xmlns:a16="http://schemas.microsoft.com/office/drawing/2014/main" id="{3B085A27-77ED-9984-555D-DC3938E7636C}"/>
              </a:ext>
            </a:extLst>
          </p:cNvPr>
          <p:cNvSpPr txBox="1"/>
          <p:nvPr/>
        </p:nvSpPr>
        <p:spPr>
          <a:xfrm>
            <a:off x="6591448" y="2738668"/>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Programado: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100% </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ángulo 5">
            <a:extLst>
              <a:ext uri="{FF2B5EF4-FFF2-40B4-BE49-F238E27FC236}">
                <a16:creationId xmlns:a16="http://schemas.microsoft.com/office/drawing/2014/main" id="{B8944F3A-9606-CD41-154A-1FCA6869389A}"/>
              </a:ext>
            </a:extLst>
          </p:cNvPr>
          <p:cNvSpPr/>
          <p:nvPr/>
        </p:nvSpPr>
        <p:spPr>
          <a:xfrm>
            <a:off x="6404056" y="2828664"/>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CuadroTexto 6">
            <a:extLst>
              <a:ext uri="{FF2B5EF4-FFF2-40B4-BE49-F238E27FC236}">
                <a16:creationId xmlns:a16="http://schemas.microsoft.com/office/drawing/2014/main" id="{4E4BCBD6-B418-C1FB-EC58-E4F3DDF1C653}"/>
              </a:ext>
            </a:extLst>
          </p:cNvPr>
          <p:cNvSpPr txBox="1"/>
          <p:nvPr/>
        </p:nvSpPr>
        <p:spPr>
          <a:xfrm>
            <a:off x="6591448" y="3391811"/>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Avance: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7%</a:t>
            </a:r>
          </a:p>
        </p:txBody>
      </p:sp>
      <p:sp>
        <p:nvSpPr>
          <p:cNvPr id="8" name="Rectángulo 7">
            <a:extLst>
              <a:ext uri="{FF2B5EF4-FFF2-40B4-BE49-F238E27FC236}">
                <a16:creationId xmlns:a16="http://schemas.microsoft.com/office/drawing/2014/main" id="{DAAE2854-0F79-47FD-93BC-0FE9BAF38C14}"/>
              </a:ext>
            </a:extLst>
          </p:cNvPr>
          <p:cNvSpPr/>
          <p:nvPr/>
        </p:nvSpPr>
        <p:spPr>
          <a:xfrm>
            <a:off x="6404056" y="3481807"/>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CuadroTexto 11">
            <a:extLst>
              <a:ext uri="{FF2B5EF4-FFF2-40B4-BE49-F238E27FC236}">
                <a16:creationId xmlns:a16="http://schemas.microsoft.com/office/drawing/2014/main" id="{426DAE8D-B7B8-64B1-7227-46EA626F9DD0}"/>
              </a:ext>
            </a:extLst>
          </p:cNvPr>
          <p:cNvSpPr txBox="1"/>
          <p:nvPr/>
        </p:nvSpPr>
        <p:spPr>
          <a:xfrm>
            <a:off x="6128027" y="2322289"/>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Meta 2026: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13" name="CuadroTexto 12">
            <a:extLst>
              <a:ext uri="{FF2B5EF4-FFF2-40B4-BE49-F238E27FC236}">
                <a16:creationId xmlns:a16="http://schemas.microsoft.com/office/drawing/2014/main" id="{D7DFA78B-2692-F081-E2D9-E9E15EF603F0}"/>
              </a:ext>
            </a:extLst>
          </p:cNvPr>
          <p:cNvSpPr txBox="1"/>
          <p:nvPr/>
        </p:nvSpPr>
        <p:spPr>
          <a:xfrm>
            <a:off x="7262859" y="4861093"/>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Apropiación: </a:t>
            </a:r>
            <a:r>
              <a:rPr kumimoji="0" lang="es-MX" sz="1600" b="0" i="0" u="none" strike="noStrike" kern="0" cap="none" spc="0" normalizeH="0" baseline="0" noProof="0" dirty="0">
                <a:ln>
                  <a:noFill/>
                </a:ln>
                <a:solidFill>
                  <a:srgbClr val="000000"/>
                </a:solidFill>
                <a:effectLst/>
                <a:uLnTx/>
                <a:uFillTx/>
                <a:latin typeface="Arial"/>
                <a:cs typeface="Arial"/>
                <a:sym typeface="Arial"/>
              </a:rPr>
              <a:t>$ 1.413.146.765</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CuadroTexto 13">
            <a:extLst>
              <a:ext uri="{FF2B5EF4-FFF2-40B4-BE49-F238E27FC236}">
                <a16:creationId xmlns:a16="http://schemas.microsoft.com/office/drawing/2014/main" id="{E4871BD2-DD4D-54CC-A9D2-F03BF2E53E24}"/>
              </a:ext>
            </a:extLst>
          </p:cNvPr>
          <p:cNvSpPr txBox="1"/>
          <p:nvPr/>
        </p:nvSpPr>
        <p:spPr>
          <a:xfrm>
            <a:off x="6019167" y="4481962"/>
            <a:ext cx="2487383" cy="400110"/>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000" b="1" i="0" u="none" strike="noStrike" kern="0" cap="none" spc="0" normalizeH="0" baseline="0" noProof="0">
                <a:ln>
                  <a:noFill/>
                </a:ln>
                <a:solidFill>
                  <a:srgbClr val="000000"/>
                </a:solidFill>
                <a:effectLst/>
                <a:uLnTx/>
                <a:uFillTx/>
                <a:latin typeface="Arial"/>
                <a:cs typeface="Arial"/>
                <a:sym typeface="Arial"/>
              </a:rPr>
              <a:t>Presupuesto 2026:</a:t>
            </a:r>
            <a:endParaRPr kumimoji="0" lang="es-CO" sz="2000" b="1" i="0" u="none" strike="noStrike" kern="0" cap="none" spc="0" normalizeH="0" baseline="0" noProof="0">
              <a:ln>
                <a:noFill/>
              </a:ln>
              <a:solidFill>
                <a:srgbClr val="000000"/>
              </a:solidFill>
              <a:effectLst/>
              <a:uLnTx/>
              <a:uFillTx/>
              <a:latin typeface="Arial"/>
              <a:cs typeface="Arial"/>
              <a:sym typeface="Arial"/>
            </a:endParaRPr>
          </a:p>
        </p:txBody>
      </p:sp>
      <p:sp>
        <p:nvSpPr>
          <p:cNvPr id="15" name="CuadroTexto 14">
            <a:extLst>
              <a:ext uri="{FF2B5EF4-FFF2-40B4-BE49-F238E27FC236}">
                <a16:creationId xmlns:a16="http://schemas.microsoft.com/office/drawing/2014/main" id="{9E70AEA8-A000-C11E-24A2-02474D4E9164}"/>
              </a:ext>
            </a:extLst>
          </p:cNvPr>
          <p:cNvSpPr txBox="1"/>
          <p:nvPr/>
        </p:nvSpPr>
        <p:spPr>
          <a:xfrm>
            <a:off x="7099735" y="5191867"/>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Compromisos: </a:t>
            </a:r>
            <a:r>
              <a:rPr kumimoji="0" lang="es-MX" sz="1600" b="0" i="0" u="none" strike="noStrike" kern="0" cap="none" spc="0" normalizeH="0" baseline="0" noProof="0" dirty="0">
                <a:ln>
                  <a:noFill/>
                </a:ln>
                <a:solidFill>
                  <a:srgbClr val="000000"/>
                </a:solidFill>
                <a:effectLst/>
                <a:uLnTx/>
                <a:uFillTx/>
                <a:latin typeface="Arial"/>
                <a:cs typeface="Arial"/>
                <a:sym typeface="Arial"/>
              </a:rPr>
              <a:t> $     437.207.286</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CuadroTexto 15">
            <a:extLst>
              <a:ext uri="{FF2B5EF4-FFF2-40B4-BE49-F238E27FC236}">
                <a16:creationId xmlns:a16="http://schemas.microsoft.com/office/drawing/2014/main" id="{D725E981-56E1-0524-1A6D-87FA3C72BFEC}"/>
              </a:ext>
            </a:extLst>
          </p:cNvPr>
          <p:cNvSpPr txBox="1"/>
          <p:nvPr/>
        </p:nvSpPr>
        <p:spPr>
          <a:xfrm>
            <a:off x="7936663" y="5479205"/>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Giros: </a:t>
            </a:r>
            <a:r>
              <a:rPr kumimoji="0" lang="es-MX" sz="1600" b="0" i="0" u="none" strike="noStrike" kern="0" cap="none" spc="0" normalizeH="0" baseline="0" noProof="0">
                <a:ln>
                  <a:noFill/>
                </a:ln>
                <a:solidFill>
                  <a:srgbClr val="000000"/>
                </a:solidFill>
                <a:effectLst/>
                <a:uLnTx/>
                <a:uFillTx/>
                <a:latin typeface="Arial"/>
                <a:cs typeface="Arial"/>
                <a:sym typeface="Arial"/>
              </a:rPr>
              <a:t> $       61.302.043</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cxnSp>
        <p:nvCxnSpPr>
          <p:cNvPr id="17" name="Conector recto 16">
            <a:extLst>
              <a:ext uri="{FF2B5EF4-FFF2-40B4-BE49-F238E27FC236}">
                <a16:creationId xmlns:a16="http://schemas.microsoft.com/office/drawing/2014/main" id="{962F6239-1CB6-B2DC-E2F4-23BFC03B4E6A}"/>
              </a:ext>
            </a:extLst>
          </p:cNvPr>
          <p:cNvCxnSpPr>
            <a:cxnSpLocks/>
          </p:cNvCxnSpPr>
          <p:nvPr/>
        </p:nvCxnSpPr>
        <p:spPr>
          <a:xfrm>
            <a:off x="5850050" y="698624"/>
            <a:ext cx="0" cy="5304244"/>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8" name="CuadroTexto 17">
            <a:extLst>
              <a:ext uri="{FF2B5EF4-FFF2-40B4-BE49-F238E27FC236}">
                <a16:creationId xmlns:a16="http://schemas.microsoft.com/office/drawing/2014/main" id="{9D67FD51-B6D3-9222-1FF7-30ACD8DBE8D8}"/>
              </a:ext>
            </a:extLst>
          </p:cNvPr>
          <p:cNvSpPr txBox="1"/>
          <p:nvPr/>
        </p:nvSpPr>
        <p:spPr>
          <a:xfrm>
            <a:off x="1058394" y="2710676"/>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Programado: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15%</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19" name="Rectángulo 18">
            <a:extLst>
              <a:ext uri="{FF2B5EF4-FFF2-40B4-BE49-F238E27FC236}">
                <a16:creationId xmlns:a16="http://schemas.microsoft.com/office/drawing/2014/main" id="{5118541C-DADE-01FB-AF12-532FE7BBA19B}"/>
              </a:ext>
            </a:extLst>
          </p:cNvPr>
          <p:cNvSpPr/>
          <p:nvPr/>
        </p:nvSpPr>
        <p:spPr>
          <a:xfrm>
            <a:off x="871002" y="2800672"/>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CuadroTexto 19">
            <a:extLst>
              <a:ext uri="{FF2B5EF4-FFF2-40B4-BE49-F238E27FC236}">
                <a16:creationId xmlns:a16="http://schemas.microsoft.com/office/drawing/2014/main" id="{9762C072-734E-0A19-29E2-1FF591C80E1D}"/>
              </a:ext>
            </a:extLst>
          </p:cNvPr>
          <p:cNvSpPr txBox="1"/>
          <p:nvPr/>
        </p:nvSpPr>
        <p:spPr>
          <a:xfrm>
            <a:off x="1072505" y="3377930"/>
            <a:ext cx="4185959" cy="1077218"/>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Avance: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3%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Representa el 20% de avance para el año</a:t>
            </a:r>
            <a:endParaRPr kumimoji="0" lang="es-CO"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Rectángulo 20">
            <a:extLst>
              <a:ext uri="{FF2B5EF4-FFF2-40B4-BE49-F238E27FC236}">
                <a16:creationId xmlns:a16="http://schemas.microsoft.com/office/drawing/2014/main" id="{2479B8A7-6DB4-AD59-71C3-E02007DC1C82}"/>
              </a:ext>
            </a:extLst>
          </p:cNvPr>
          <p:cNvSpPr/>
          <p:nvPr/>
        </p:nvSpPr>
        <p:spPr>
          <a:xfrm>
            <a:off x="871002" y="3453815"/>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CuadroTexto 21">
            <a:extLst>
              <a:ext uri="{FF2B5EF4-FFF2-40B4-BE49-F238E27FC236}">
                <a16:creationId xmlns:a16="http://schemas.microsoft.com/office/drawing/2014/main" id="{2AE9314B-FD4B-A7EC-FF2F-D311A5E7E7BD}"/>
              </a:ext>
            </a:extLst>
          </p:cNvPr>
          <p:cNvSpPr txBox="1"/>
          <p:nvPr/>
        </p:nvSpPr>
        <p:spPr>
          <a:xfrm>
            <a:off x="594973" y="2294297"/>
            <a:ext cx="214289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Meta 2026: </a:t>
            </a:r>
          </a:p>
        </p:txBody>
      </p:sp>
      <p:sp>
        <p:nvSpPr>
          <p:cNvPr id="23" name="CuadroTexto 22">
            <a:extLst>
              <a:ext uri="{FF2B5EF4-FFF2-40B4-BE49-F238E27FC236}">
                <a16:creationId xmlns:a16="http://schemas.microsoft.com/office/drawing/2014/main" id="{ADC5D3EA-87F5-A2D2-7E2F-04F2145D62BA}"/>
              </a:ext>
            </a:extLst>
          </p:cNvPr>
          <p:cNvSpPr txBox="1"/>
          <p:nvPr/>
        </p:nvSpPr>
        <p:spPr>
          <a:xfrm>
            <a:off x="1534874" y="4868873"/>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Apropiación: </a:t>
            </a:r>
            <a:r>
              <a:rPr kumimoji="0" lang="es-MX" sz="1600" b="0" i="0" u="none" strike="noStrike" kern="0" cap="none" spc="0" normalizeH="0" baseline="0" noProof="0">
                <a:ln>
                  <a:noFill/>
                </a:ln>
                <a:solidFill>
                  <a:srgbClr val="000000"/>
                </a:solidFill>
                <a:effectLst/>
                <a:uLnTx/>
                <a:uFillTx/>
                <a:latin typeface="Arial"/>
                <a:cs typeface="Arial"/>
                <a:sym typeface="Arial"/>
              </a:rPr>
              <a:t> $ 101.200.000</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24" name="CuadroTexto 23">
            <a:extLst>
              <a:ext uri="{FF2B5EF4-FFF2-40B4-BE49-F238E27FC236}">
                <a16:creationId xmlns:a16="http://schemas.microsoft.com/office/drawing/2014/main" id="{66307FFE-9F9B-D8F0-D34D-8ECF50170794}"/>
              </a:ext>
            </a:extLst>
          </p:cNvPr>
          <p:cNvSpPr txBox="1"/>
          <p:nvPr/>
        </p:nvSpPr>
        <p:spPr>
          <a:xfrm>
            <a:off x="291182" y="4382572"/>
            <a:ext cx="2487383" cy="400110"/>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000" b="1" i="0" u="none" strike="noStrike" kern="0" cap="none" spc="0" normalizeH="0" baseline="0" noProof="0">
                <a:ln>
                  <a:noFill/>
                </a:ln>
                <a:solidFill>
                  <a:srgbClr val="000000"/>
                </a:solidFill>
                <a:effectLst/>
                <a:uLnTx/>
                <a:uFillTx/>
                <a:latin typeface="Arial"/>
                <a:cs typeface="Arial"/>
                <a:sym typeface="Arial"/>
              </a:rPr>
              <a:t>Presupuesto 2026:</a:t>
            </a:r>
            <a:endParaRPr kumimoji="0" lang="es-CO" sz="2000" b="0" i="0" u="none" strike="noStrike" kern="0" cap="none" spc="0" normalizeH="0" baseline="0" noProof="0">
              <a:ln>
                <a:noFill/>
              </a:ln>
              <a:solidFill>
                <a:srgbClr val="000000"/>
              </a:solidFill>
              <a:effectLst/>
              <a:uLnTx/>
              <a:uFillTx/>
              <a:latin typeface="Arial"/>
              <a:cs typeface="Arial"/>
              <a:sym typeface="Arial"/>
            </a:endParaRPr>
          </a:p>
        </p:txBody>
      </p:sp>
      <p:sp>
        <p:nvSpPr>
          <p:cNvPr id="25" name="CuadroTexto 24">
            <a:extLst>
              <a:ext uri="{FF2B5EF4-FFF2-40B4-BE49-F238E27FC236}">
                <a16:creationId xmlns:a16="http://schemas.microsoft.com/office/drawing/2014/main" id="{1E1D2CD2-7B85-B852-5C87-D308D710FF81}"/>
              </a:ext>
            </a:extLst>
          </p:cNvPr>
          <p:cNvSpPr txBox="1"/>
          <p:nvPr/>
        </p:nvSpPr>
        <p:spPr>
          <a:xfrm>
            <a:off x="1335994" y="5163645"/>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Compromisos: </a:t>
            </a:r>
            <a:r>
              <a:rPr kumimoji="0" lang="es-MX" sz="1600" b="0" i="0" u="none" strike="noStrike" kern="0" cap="none" spc="0" normalizeH="0" baseline="0" noProof="0">
                <a:ln>
                  <a:noFill/>
                </a:ln>
                <a:solidFill>
                  <a:srgbClr val="000000"/>
                </a:solidFill>
                <a:effectLst/>
                <a:uLnTx/>
                <a:uFillTx/>
                <a:latin typeface="Arial"/>
                <a:cs typeface="Arial"/>
                <a:sym typeface="Arial"/>
              </a:rPr>
              <a:t> $ 101.200.000</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26" name="CuadroTexto 25">
            <a:extLst>
              <a:ext uri="{FF2B5EF4-FFF2-40B4-BE49-F238E27FC236}">
                <a16:creationId xmlns:a16="http://schemas.microsoft.com/office/drawing/2014/main" id="{6B74F1BD-ABEF-E16C-2008-28A7F12B20D5}"/>
              </a:ext>
            </a:extLst>
          </p:cNvPr>
          <p:cNvSpPr txBox="1"/>
          <p:nvPr/>
        </p:nvSpPr>
        <p:spPr>
          <a:xfrm>
            <a:off x="2143745" y="5426855"/>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Giros: </a:t>
            </a:r>
            <a:r>
              <a:rPr kumimoji="0" lang="es-MX" sz="1600" b="0" i="0" u="none" strike="noStrike" kern="0" cap="none" spc="0" normalizeH="0" baseline="0" noProof="0">
                <a:ln>
                  <a:noFill/>
                </a:ln>
                <a:solidFill>
                  <a:srgbClr val="000000"/>
                </a:solidFill>
                <a:effectLst/>
                <a:uLnTx/>
                <a:uFillTx/>
                <a:latin typeface="Arial"/>
                <a:cs typeface="Arial"/>
                <a:sym typeface="Arial"/>
              </a:rPr>
              <a:t> $    14.720.000</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27" name="Tabla 26">
            <a:extLst>
              <a:ext uri="{FF2B5EF4-FFF2-40B4-BE49-F238E27FC236}">
                <a16:creationId xmlns:a16="http://schemas.microsoft.com/office/drawing/2014/main" id="{1D190731-43FC-9C09-3E5B-95A6B53D8527}"/>
              </a:ext>
            </a:extLst>
          </p:cNvPr>
          <p:cNvGraphicFramePr>
            <a:graphicFrameLocks noGrp="1"/>
          </p:cNvGraphicFramePr>
          <p:nvPr/>
        </p:nvGraphicFramePr>
        <p:xfrm>
          <a:off x="1324716" y="5945364"/>
          <a:ext cx="9268729" cy="523663"/>
        </p:xfrm>
        <a:graphic>
          <a:graphicData uri="http://schemas.openxmlformats.org/drawingml/2006/table">
            <a:tbl>
              <a:tblPr firstRow="1" bandRow="1">
                <a:tableStyleId>{5C22544A-7EE6-4342-B048-85BDC9FD1C3A}</a:tableStyleId>
              </a:tblPr>
              <a:tblGrid>
                <a:gridCol w="4525182">
                  <a:extLst>
                    <a:ext uri="{9D8B030D-6E8A-4147-A177-3AD203B41FA5}">
                      <a16:colId xmlns:a16="http://schemas.microsoft.com/office/drawing/2014/main" val="2814354756"/>
                    </a:ext>
                  </a:extLst>
                </a:gridCol>
                <a:gridCol w="4743547">
                  <a:extLst>
                    <a:ext uri="{9D8B030D-6E8A-4147-A177-3AD203B41FA5}">
                      <a16:colId xmlns:a16="http://schemas.microsoft.com/office/drawing/2014/main" val="1557970858"/>
                    </a:ext>
                  </a:extLst>
                </a:gridCol>
              </a:tblGrid>
              <a:tr h="264583">
                <a:tc>
                  <a:txBody>
                    <a:bodyPr/>
                    <a:lstStyle/>
                    <a:p>
                      <a:pPr algn="ctr"/>
                      <a:r>
                        <a:rPr lang="es-MX" sz="1100" err="1">
                          <a:solidFill>
                            <a:schemeClr val="bg1"/>
                          </a:solidFill>
                        </a:rPr>
                        <a:t>Bogdata</a:t>
                      </a:r>
                      <a:endParaRPr lang="es-CO" sz="110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s-MX" sz="1100" err="1"/>
                        <a:t>Segplan</a:t>
                      </a:r>
                      <a:r>
                        <a:rPr lang="es-MX" sz="1100"/>
                        <a:t>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245861610"/>
                  </a:ext>
                </a:extLst>
              </a:tr>
              <a:tr h="200966">
                <a:tc>
                  <a:txBody>
                    <a:bodyPr/>
                    <a:lstStyle/>
                    <a:p>
                      <a:pPr marL="0" marR="0" lvl="0" indent="0" algn="l" rtl="0" eaLnBrk="1" fontAlgn="auto" latinLnBrk="0" hangingPunct="1">
                        <a:lnSpc>
                          <a:spcPct val="100000"/>
                        </a:lnSpc>
                        <a:spcBef>
                          <a:spcPts val="0"/>
                        </a:spcBef>
                        <a:spcAft>
                          <a:spcPts val="0"/>
                        </a:spcAft>
                        <a:buClrTx/>
                        <a:buSzTx/>
                        <a:buFontTx/>
                        <a:buNone/>
                      </a:pPr>
                      <a:r>
                        <a:rPr lang="es-MX" sz="1100">
                          <a:solidFill>
                            <a:schemeClr val="tx1"/>
                          </a:solidFill>
                        </a:rPr>
                        <a:t>Fuente de información Financiera (Corte </a:t>
                      </a:r>
                      <a:r>
                        <a:rPr lang="es-MX" sz="1100" b="0" i="0" u="none" strike="noStrike" noProof="0">
                          <a:solidFill>
                            <a:schemeClr val="tx1"/>
                          </a:solidFill>
                          <a:latin typeface="Aptos"/>
                        </a:rPr>
                        <a:t>31 de marzo</a:t>
                      </a:r>
                      <a:r>
                        <a:rPr lang="es-MX" sz="1100">
                          <a:solidFill>
                            <a:srgbClr val="FF0000"/>
                          </a:solidFill>
                        </a:rPr>
                        <a:t>)</a:t>
                      </a:r>
                      <a:endParaRPr lang="es-CO" sz="110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100" dirty="0"/>
                        <a:t>Información de Metas </a:t>
                      </a:r>
                      <a:r>
                        <a:rPr lang="es-MX" sz="1100" b="0" i="0" u="none" strike="noStrike" noProof="0" dirty="0">
                          <a:solidFill>
                            <a:srgbClr val="000000"/>
                          </a:solidFill>
                          <a:latin typeface="Aptos"/>
                        </a:rPr>
                        <a:t>(Corte 31 de marzo –primer trimestre SEGPLAN)</a:t>
                      </a:r>
                      <a:r>
                        <a:rPr lang="es-MX" sz="1100" dirty="0"/>
                        <a:t> </a:t>
                      </a:r>
                      <a:endParaRPr lang="es-CO"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064589"/>
                  </a:ext>
                </a:extLst>
              </a:tr>
            </a:tbl>
          </a:graphicData>
        </a:graphic>
      </p:graphicFrame>
      <p:pic>
        <p:nvPicPr>
          <p:cNvPr id="28" name="Imagen 27" descr="Gráfico, Gráfico de barras&#10;&#10;El contenido generado por IA puede ser incorrecto.">
            <a:extLst>
              <a:ext uri="{FF2B5EF4-FFF2-40B4-BE49-F238E27FC236}">
                <a16:creationId xmlns:a16="http://schemas.microsoft.com/office/drawing/2014/main" id="{F320606C-4AAF-FD2B-3951-1128F0B89A4C}"/>
              </a:ext>
            </a:extLst>
          </p:cNvPr>
          <p:cNvPicPr>
            <a:picLocks noChangeAspect="1"/>
          </p:cNvPicPr>
          <p:nvPr/>
        </p:nvPicPr>
        <p:blipFill>
          <a:blip r:embed="rId4"/>
          <a:stretch>
            <a:fillRect/>
          </a:stretch>
        </p:blipFill>
        <p:spPr>
          <a:xfrm>
            <a:off x="2380606" y="2144242"/>
            <a:ext cx="3021542" cy="1948392"/>
          </a:xfrm>
          <a:prstGeom prst="rect">
            <a:avLst/>
          </a:prstGeom>
        </p:spPr>
      </p:pic>
      <p:pic>
        <p:nvPicPr>
          <p:cNvPr id="29" name="Imagen 28" descr="Gráfico, Gráfico de barras&#10;&#10;El contenido generado por IA puede ser incorrecto.">
            <a:extLst>
              <a:ext uri="{FF2B5EF4-FFF2-40B4-BE49-F238E27FC236}">
                <a16:creationId xmlns:a16="http://schemas.microsoft.com/office/drawing/2014/main" id="{7208A53A-4D86-3667-0B32-DD88356AC52A}"/>
              </a:ext>
            </a:extLst>
          </p:cNvPr>
          <p:cNvPicPr>
            <a:picLocks noChangeAspect="1"/>
          </p:cNvPicPr>
          <p:nvPr/>
        </p:nvPicPr>
        <p:blipFill>
          <a:blip r:embed="rId5"/>
          <a:stretch>
            <a:fillRect/>
          </a:stretch>
        </p:blipFill>
        <p:spPr>
          <a:xfrm>
            <a:off x="8377651" y="2147947"/>
            <a:ext cx="2997200" cy="1962149"/>
          </a:xfrm>
          <a:prstGeom prst="rect">
            <a:avLst/>
          </a:prstGeom>
        </p:spPr>
      </p:pic>
      <p:pic>
        <p:nvPicPr>
          <p:cNvPr id="30" name="Imagen 29">
            <a:extLst>
              <a:ext uri="{FF2B5EF4-FFF2-40B4-BE49-F238E27FC236}">
                <a16:creationId xmlns:a16="http://schemas.microsoft.com/office/drawing/2014/main" id="{CA1FCEAF-690B-8D98-EB6B-F93EFE1C3E0B}"/>
              </a:ext>
            </a:extLst>
          </p:cNvPr>
          <p:cNvPicPr>
            <a:picLocks noChangeAspect="1"/>
          </p:cNvPicPr>
          <p:nvPr/>
        </p:nvPicPr>
        <p:blipFill>
          <a:blip r:embed="rId6"/>
          <a:srcRect/>
          <a:stretch/>
        </p:blipFill>
        <p:spPr>
          <a:xfrm>
            <a:off x="10616032" y="5362959"/>
            <a:ext cx="1570328" cy="1279817"/>
          </a:xfrm>
          <a:prstGeom prst="rect">
            <a:avLst/>
          </a:prstGeom>
        </p:spPr>
      </p:pic>
    </p:spTree>
    <p:extLst>
      <p:ext uri="{BB962C8B-B14F-4D97-AF65-F5344CB8AC3E}">
        <p14:creationId xmlns:p14="http://schemas.microsoft.com/office/powerpoint/2010/main" val="1085772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e409e8f685_12_22"/>
          <p:cNvSpPr/>
          <p:nvPr/>
        </p:nvSpPr>
        <p:spPr>
          <a:xfrm>
            <a:off x="0" y="0"/>
            <a:ext cx="12269100" cy="7158300"/>
          </a:xfrm>
          <a:prstGeom prst="rect">
            <a:avLst/>
          </a:prstGeom>
          <a:solidFill>
            <a:srgbClr val="E4032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8" name="Google Shape;108;g2e409e8f685_12_22"/>
          <p:cNvPicPr preferRelativeResize="0"/>
          <p:nvPr/>
        </p:nvPicPr>
        <p:blipFill rotWithShape="1">
          <a:blip r:embed="rId3">
            <a:alphaModFix/>
          </a:blip>
          <a:srcRect l="32154" r="9867"/>
          <a:stretch/>
        </p:blipFill>
        <p:spPr>
          <a:xfrm>
            <a:off x="6244525" y="-2325"/>
            <a:ext cx="5965798" cy="6857999"/>
          </a:xfrm>
          <a:prstGeom prst="rect">
            <a:avLst/>
          </a:prstGeom>
          <a:solidFill>
            <a:srgbClr val="E4032E"/>
          </a:solidFill>
          <a:ln>
            <a:noFill/>
          </a:ln>
        </p:spPr>
      </p:pic>
      <p:sp>
        <p:nvSpPr>
          <p:cNvPr id="109" name="Google Shape;109;g2e409e8f685_12_22"/>
          <p:cNvSpPr/>
          <p:nvPr/>
        </p:nvSpPr>
        <p:spPr>
          <a:xfrm>
            <a:off x="6244525" y="-2326"/>
            <a:ext cx="5977500" cy="6858000"/>
          </a:xfrm>
          <a:prstGeom prst="rect">
            <a:avLst/>
          </a:prstGeom>
          <a:solidFill>
            <a:srgbClr val="000000">
              <a:alpha val="32156"/>
            </a:srgbClr>
          </a:solidFill>
          <a:ln>
            <a:noFill/>
          </a:ln>
          <a:effectLst>
            <a:outerShdw blurRad="50800" dist="50800" dir="5400000" algn="ctr" rotWithShape="0">
              <a:srgbClr val="000000">
                <a:alpha val="38401"/>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g2e409e8f685_12_22"/>
          <p:cNvSpPr txBox="1"/>
          <p:nvPr/>
        </p:nvSpPr>
        <p:spPr>
          <a:xfrm>
            <a:off x="36602" y="0"/>
            <a:ext cx="4943226" cy="113874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6300"/>
              <a:buFont typeface="Arial"/>
              <a:buNone/>
              <a:tabLst/>
              <a:defRPr/>
            </a:pPr>
            <a:r>
              <a:rPr kumimoji="0" lang="es-CO" sz="6200" b="1" i="0" u="none" strike="noStrike" kern="0" cap="none" spc="0" normalizeH="0" baseline="0" noProof="0" dirty="0">
                <a:ln>
                  <a:noFill/>
                </a:ln>
                <a:solidFill>
                  <a:srgbClr val="FFFFFF"/>
                </a:solidFill>
                <a:effectLst/>
                <a:uLnTx/>
                <a:uFillTx/>
                <a:latin typeface="Oswald"/>
                <a:ea typeface="Oswald"/>
                <a:cs typeface="Oswald"/>
                <a:sym typeface="Oswald"/>
              </a:rPr>
              <a:t>Introducción</a:t>
            </a:r>
            <a:endParaRPr kumimoji="0" sz="6200" b="1" i="0" u="none" strike="noStrike" kern="0" cap="none" spc="0" normalizeH="0" baseline="0" noProof="0" dirty="0">
              <a:ln>
                <a:noFill/>
              </a:ln>
              <a:solidFill>
                <a:srgbClr val="FFFFFF"/>
              </a:solidFill>
              <a:effectLst/>
              <a:uLnTx/>
              <a:uFillTx/>
              <a:latin typeface="Oswald"/>
              <a:ea typeface="Oswald"/>
              <a:cs typeface="Oswald"/>
              <a:sym typeface="Oswald"/>
            </a:endParaRPr>
          </a:p>
        </p:txBody>
      </p:sp>
      <p:sp>
        <p:nvSpPr>
          <p:cNvPr id="113" name="Google Shape;113;g2e409e8f685_12_22"/>
          <p:cNvSpPr txBox="1"/>
          <p:nvPr/>
        </p:nvSpPr>
        <p:spPr>
          <a:xfrm>
            <a:off x="73152" y="1102674"/>
            <a:ext cx="5904874" cy="3278031"/>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s-MX" sz="2000" b="0" i="0" u="none" strike="noStrike" kern="0" cap="none" spc="0" normalizeH="0" baseline="0" noProof="0" dirty="0">
                <a:ln>
                  <a:noFill/>
                </a:ln>
                <a:solidFill>
                  <a:srgbClr val="FFFFFF"/>
                </a:solidFill>
                <a:effectLst/>
                <a:uLnTx/>
                <a:uFillTx/>
                <a:latin typeface="Arial"/>
                <a:cs typeface="Arial"/>
                <a:sym typeface="Arial"/>
              </a:rPr>
              <a:t>El Plan de Acción Institucional (PAI) 2026 de la </a:t>
            </a:r>
            <a:r>
              <a:rPr kumimoji="0" lang="es-MX" sz="2000" b="1" i="0" u="none" strike="noStrike" kern="0" cap="none" spc="0" normalizeH="0" baseline="0" noProof="0" dirty="0">
                <a:ln>
                  <a:noFill/>
                </a:ln>
                <a:solidFill>
                  <a:srgbClr val="FFFFFF"/>
                </a:solidFill>
                <a:effectLst/>
                <a:uLnTx/>
                <a:uFillTx/>
                <a:latin typeface="Arial"/>
                <a:cs typeface="Arial"/>
                <a:sym typeface="Arial"/>
              </a:rPr>
              <a:t>Unidad Administrativa Especial Cuerpo Oficial de Bomberos de Bogotá (UAECOB)</a:t>
            </a:r>
            <a:r>
              <a:rPr kumimoji="0" lang="es-MX" sz="2000" b="0" i="0" u="none" strike="noStrike" kern="0" cap="none" spc="0" normalizeH="0" baseline="0" noProof="0" dirty="0">
                <a:ln>
                  <a:noFill/>
                </a:ln>
                <a:solidFill>
                  <a:srgbClr val="FFFFFF"/>
                </a:solidFill>
                <a:effectLst/>
                <a:uLnTx/>
                <a:uFillTx/>
                <a:latin typeface="Arial"/>
                <a:cs typeface="Arial"/>
                <a:sym typeface="Arial"/>
              </a:rPr>
              <a:t> se articula a través de </a:t>
            </a:r>
            <a:r>
              <a:rPr kumimoji="0" lang="es-MX" sz="2000" b="1" i="0" u="none" strike="noStrike" kern="0" cap="none" spc="0" normalizeH="0" baseline="0" noProof="0" dirty="0">
                <a:ln>
                  <a:noFill/>
                </a:ln>
                <a:solidFill>
                  <a:srgbClr val="FFFFFF"/>
                </a:solidFill>
                <a:effectLst/>
                <a:uLnTx/>
                <a:uFillTx/>
                <a:latin typeface="Arial"/>
                <a:cs typeface="Arial"/>
                <a:sym typeface="Arial"/>
              </a:rPr>
              <a:t>71 actividades estratégicas</a:t>
            </a:r>
            <a:r>
              <a:rPr kumimoji="0" lang="es-MX" sz="2000" b="0" i="0" u="none" strike="noStrike" kern="0" cap="none" spc="0" normalizeH="0" baseline="0" noProof="0" dirty="0">
                <a:ln>
                  <a:noFill/>
                </a:ln>
                <a:solidFill>
                  <a:srgbClr val="FFFFFF"/>
                </a:solidFill>
                <a:effectLst/>
                <a:uLnTx/>
                <a:uFillTx/>
                <a:latin typeface="Arial"/>
                <a:cs typeface="Arial"/>
                <a:sym typeface="Arial"/>
              </a:rPr>
              <a:t>.</a:t>
            </a:r>
          </a:p>
          <a:p>
            <a:pPr marL="0" marR="0" lvl="0" indent="0" algn="just"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lang="es-MX"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s-MX" sz="2000" b="0" i="0" u="none" strike="noStrike" kern="0" cap="none" spc="0" normalizeH="0" baseline="0" noProof="0" dirty="0">
                <a:ln>
                  <a:noFill/>
                </a:ln>
                <a:solidFill>
                  <a:srgbClr val="FFFFFF"/>
                </a:solidFill>
                <a:effectLst/>
                <a:uLnTx/>
                <a:uFillTx/>
                <a:latin typeface="Arial"/>
                <a:cs typeface="Arial"/>
                <a:sym typeface="Arial"/>
              </a:rPr>
              <a:t>Actividades diseñadas para dar cumplimiento a los siete objetivos estratégicos de la Entidad, alineados con los tres ejes estructurales del periodo de gobierno 2024-2027. </a:t>
            </a:r>
          </a:p>
          <a:p>
            <a:pPr marL="0" marR="0" lvl="0" indent="0" algn="just"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lang="es-MX"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s-MX" sz="2000" b="0" i="0" u="none" strike="noStrike" kern="0" cap="none" spc="0" normalizeH="0" baseline="0" noProof="0" dirty="0">
                <a:ln>
                  <a:noFill/>
                </a:ln>
                <a:solidFill>
                  <a:srgbClr val="FFFFFF"/>
                </a:solidFill>
                <a:effectLst/>
                <a:uLnTx/>
                <a:uFillTx/>
                <a:latin typeface="Arial"/>
                <a:cs typeface="Arial"/>
                <a:sym typeface="Arial"/>
              </a:rPr>
              <a:t>Esta estructura programática aporta directamente a las diez metas del </a:t>
            </a:r>
            <a:r>
              <a:rPr kumimoji="0" lang="es-MX" sz="2000" b="1" i="0" u="none" strike="noStrike" kern="0" cap="none" spc="0" normalizeH="0" baseline="0" noProof="0" dirty="0">
                <a:ln>
                  <a:noFill/>
                </a:ln>
                <a:solidFill>
                  <a:srgbClr val="FFFFFF"/>
                </a:solidFill>
                <a:effectLst/>
                <a:uLnTx/>
                <a:uFillTx/>
                <a:latin typeface="Arial"/>
                <a:cs typeface="Arial"/>
                <a:sym typeface="Arial"/>
              </a:rPr>
              <a:t>Proyecto de Inversión 8126 (Fortalecimiento)</a:t>
            </a:r>
            <a:r>
              <a:rPr kumimoji="0" lang="es-MX" sz="2000" b="0" i="0" u="none" strike="noStrike" kern="0" cap="none" spc="0" normalizeH="0" baseline="0" noProof="0" dirty="0">
                <a:ln>
                  <a:noFill/>
                </a:ln>
                <a:solidFill>
                  <a:srgbClr val="FFFFFF"/>
                </a:solidFill>
                <a:effectLst/>
                <a:uLnTx/>
                <a:uFillTx/>
                <a:latin typeface="Arial"/>
                <a:cs typeface="Arial"/>
                <a:sym typeface="Arial"/>
              </a:rPr>
              <a:t> y las once metas del </a:t>
            </a:r>
            <a:r>
              <a:rPr kumimoji="0" lang="es-MX" sz="2000" b="1" i="0" u="none" strike="noStrike" kern="0" cap="none" spc="0" normalizeH="0" baseline="0" noProof="0" dirty="0">
                <a:ln>
                  <a:noFill/>
                </a:ln>
                <a:solidFill>
                  <a:srgbClr val="FFFFFF"/>
                </a:solidFill>
                <a:effectLst/>
                <a:uLnTx/>
                <a:uFillTx/>
                <a:latin typeface="Arial"/>
                <a:cs typeface="Arial"/>
                <a:sym typeface="Arial"/>
              </a:rPr>
              <a:t>Proyecto de Inversión 8173 (Modernización)</a:t>
            </a:r>
            <a:r>
              <a:rPr kumimoji="0" lang="es-MX" sz="2000" b="0" i="0" u="none" strike="noStrike" kern="0" cap="none" spc="0" normalizeH="0" baseline="0" noProof="0" dirty="0">
                <a:ln>
                  <a:noFill/>
                </a:ln>
                <a:solidFill>
                  <a:srgbClr val="FFFFFF"/>
                </a:solidFill>
                <a:effectLst/>
                <a:uLnTx/>
                <a:uFillTx/>
                <a:latin typeface="Arial"/>
                <a:cs typeface="Arial"/>
                <a:sym typeface="Arial"/>
              </a:rPr>
              <a:t>, los cuales constituyen el soporte técnico para alcanzar las metas sectoriales establecidas en el Plan de Desarrollo Distrital </a:t>
            </a:r>
            <a:r>
              <a:rPr kumimoji="0" lang="es-MX" sz="2000" b="1" i="0" u="none" strike="noStrike" kern="0" cap="none" spc="0" normalizeH="0" baseline="0" noProof="0" dirty="0">
                <a:ln>
                  <a:noFill/>
                </a:ln>
                <a:solidFill>
                  <a:srgbClr val="FFFFFF"/>
                </a:solidFill>
                <a:effectLst/>
                <a:uLnTx/>
                <a:uFillTx/>
                <a:latin typeface="Arial"/>
                <a:cs typeface="Arial"/>
                <a:sym typeface="Arial"/>
              </a:rPr>
              <a:t>“Bogotá Camina Segura” 2024-2027</a:t>
            </a:r>
            <a:r>
              <a:rPr kumimoji="0" lang="es-MX" sz="2000" b="0" i="0" u="none" strike="noStrike" kern="0" cap="none" spc="0" normalizeH="0" baseline="0" noProof="0" dirty="0">
                <a:ln>
                  <a:noFill/>
                </a:ln>
                <a:solidFill>
                  <a:srgbClr val="FFFFFF"/>
                </a:solidFill>
                <a:effectLst/>
                <a:uLnTx/>
                <a:uFillTx/>
                <a:latin typeface="Arial"/>
                <a:cs typeface="Arial"/>
                <a:sym typeface="Arial"/>
              </a:rPr>
              <a:t>.</a:t>
            </a:r>
            <a:endParaRPr kumimoji="0" sz="2000" b="0" i="0" u="none" strike="noStrike" kern="0" cap="none" spc="0" normalizeH="0" baseline="0" noProof="0" dirty="0">
              <a:ln>
                <a:noFill/>
              </a:ln>
              <a:solidFill>
                <a:srgbClr val="FFFFFF"/>
              </a:solidFill>
              <a:effectLst/>
              <a:uLnTx/>
              <a:uFillTx/>
              <a:latin typeface="Lexend Deca"/>
              <a:ea typeface="Lexend Deca"/>
              <a:cs typeface="Lexend Deca"/>
              <a:sym typeface="Lexend Deca"/>
            </a:endParaRPr>
          </a:p>
        </p:txBody>
      </p:sp>
      <p:cxnSp>
        <p:nvCxnSpPr>
          <p:cNvPr id="114" name="Google Shape;114;g2e409e8f685_12_22"/>
          <p:cNvCxnSpPr/>
          <p:nvPr/>
        </p:nvCxnSpPr>
        <p:spPr>
          <a:xfrm>
            <a:off x="0" y="1029400"/>
            <a:ext cx="4513200" cy="0"/>
          </a:xfrm>
          <a:prstGeom prst="straightConnector1">
            <a:avLst/>
          </a:prstGeom>
          <a:noFill/>
          <a:ln w="9525" cap="flat" cmpd="sng">
            <a:solidFill>
              <a:schemeClr val="lt1"/>
            </a:solidFill>
            <a:prstDash val="solid"/>
            <a:round/>
            <a:headEnd type="none" w="sm" len="sm"/>
            <a:tailEnd type="none" w="sm" len="sm"/>
          </a:ln>
        </p:spPr>
      </p:cxnSp>
      <p:pic>
        <p:nvPicPr>
          <p:cNvPr id="117" name="Google Shape;117;g2e409e8f685_12_22" title="Logo-Bogota-Blanco.png"/>
          <p:cNvPicPr preferRelativeResize="0"/>
          <p:nvPr/>
        </p:nvPicPr>
        <p:blipFill>
          <a:blip r:embed="rId4">
            <a:alphaModFix/>
          </a:blip>
          <a:stretch>
            <a:fillRect/>
          </a:stretch>
        </p:blipFill>
        <p:spPr>
          <a:xfrm>
            <a:off x="10787607" y="286230"/>
            <a:ext cx="1106616" cy="565559"/>
          </a:xfrm>
          <a:prstGeom prst="rect">
            <a:avLst/>
          </a:prstGeom>
          <a:noFill/>
          <a:ln>
            <a:noFill/>
          </a:ln>
        </p:spPr>
      </p:pic>
      <p:grpSp>
        <p:nvGrpSpPr>
          <p:cNvPr id="5" name="Grupo 4">
            <a:extLst>
              <a:ext uri="{FF2B5EF4-FFF2-40B4-BE49-F238E27FC236}">
                <a16:creationId xmlns:a16="http://schemas.microsoft.com/office/drawing/2014/main" id="{F0C49487-26B4-9BB4-555E-DD186D75EE68}"/>
              </a:ext>
            </a:extLst>
          </p:cNvPr>
          <p:cNvGrpSpPr/>
          <p:nvPr/>
        </p:nvGrpSpPr>
        <p:grpSpPr>
          <a:xfrm>
            <a:off x="6213975" y="-73273"/>
            <a:ext cx="198316" cy="7409493"/>
            <a:chOff x="6213975" y="-73273"/>
            <a:chExt cx="198316" cy="7409493"/>
          </a:xfrm>
        </p:grpSpPr>
        <p:sp>
          <p:nvSpPr>
            <p:cNvPr id="3" name="Rectángulo 2">
              <a:extLst>
                <a:ext uri="{FF2B5EF4-FFF2-40B4-BE49-F238E27FC236}">
                  <a16:creationId xmlns:a16="http://schemas.microsoft.com/office/drawing/2014/main" id="{E1728D68-3E5B-E112-03C9-B4C161D8B1DE}"/>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ángulo 3">
              <a:extLst>
                <a:ext uri="{FF2B5EF4-FFF2-40B4-BE49-F238E27FC236}">
                  <a16:creationId xmlns:a16="http://schemas.microsoft.com/office/drawing/2014/main" id="{A804A684-EC6F-4805-AB9C-D288D9019114}"/>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6E6D5-2C28-5F23-93FE-AA321944B20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9146F7B-0299-B068-DB1C-BC9404A4B3B8}"/>
              </a:ext>
            </a:extLst>
          </p:cNvPr>
          <p:cNvSpPr/>
          <p:nvPr/>
        </p:nvSpPr>
        <p:spPr>
          <a:xfrm>
            <a:off x="216421" y="88733"/>
            <a:ext cx="10629752" cy="830997"/>
          </a:xfrm>
          <a:prstGeom prst="rect">
            <a:avLst/>
          </a:prstGeom>
          <a:noFill/>
        </p:spPr>
        <p:txBody>
          <a:bodyPr wrap="square" lIns="91440" tIns="45720" rIns="91440" bIns="4572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1200" cap="none" spc="0" normalizeH="0" baseline="0" noProof="0" dirty="0">
                <a:ln>
                  <a:noFill/>
                </a:ln>
                <a:solidFill>
                  <a:srgbClr val="000000"/>
                </a:solidFill>
                <a:effectLst/>
                <a:uLnTx/>
                <a:uFillTx/>
                <a:latin typeface="Aptos ExtraBold"/>
                <a:ea typeface="+mn-ea"/>
                <a:cs typeface="+mn-cs"/>
                <a:sym typeface="Arial"/>
              </a:rPr>
              <a:t>P.I. 8126 </a:t>
            </a:r>
            <a:r>
              <a:rPr kumimoji="0" lang="es-MX" sz="2400" b="1" i="0" u="none" strike="noStrike" kern="1200" cap="none" spc="0" normalizeH="0" baseline="0" noProof="0" dirty="0">
                <a:ln>
                  <a:noFill/>
                </a:ln>
                <a:solidFill>
                  <a:srgbClr val="000000">
                    <a:lumMod val="75000"/>
                    <a:lumOff val="25000"/>
                  </a:srgbClr>
                </a:solidFill>
                <a:effectLst/>
                <a:uLnTx/>
                <a:uFillTx/>
                <a:latin typeface="Aptos ExtraBold"/>
                <a:ea typeface="+mn-ea"/>
                <a:cs typeface="+mn-cs"/>
                <a:sym typeface="Arial"/>
              </a:rPr>
              <a:t>Fortalecimiento institucional de la UAECOB para un gobierno confiable Bogotá D.C</a:t>
            </a:r>
          </a:p>
        </p:txBody>
      </p:sp>
      <p:sp>
        <p:nvSpPr>
          <p:cNvPr id="4" name="CuadroTexto 3">
            <a:extLst>
              <a:ext uri="{FF2B5EF4-FFF2-40B4-BE49-F238E27FC236}">
                <a16:creationId xmlns:a16="http://schemas.microsoft.com/office/drawing/2014/main" id="{737FCFBB-0C69-C097-94D1-C40229D9AB18}"/>
              </a:ext>
            </a:extLst>
          </p:cNvPr>
          <p:cNvSpPr txBox="1"/>
          <p:nvPr/>
        </p:nvSpPr>
        <p:spPr>
          <a:xfrm>
            <a:off x="613488" y="1175854"/>
            <a:ext cx="5022202" cy="125720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dirty="0">
                <a:ln>
                  <a:noFill/>
                </a:ln>
                <a:solidFill>
                  <a:srgbClr val="000000"/>
                </a:solidFill>
                <a:effectLst/>
                <a:uLnTx/>
                <a:uFillTx/>
                <a:latin typeface="Arial"/>
                <a:cs typeface="Arial"/>
                <a:sym typeface="Arial"/>
              </a:rPr>
              <a:t>5-Desarrollar el 100% de las acciones asociadas al fortalecimiento de la infraestructura tecnológica y de comunicaciones de la UAECOB.</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000000"/>
                </a:solidFill>
                <a:effectLst/>
                <a:uLnTx/>
                <a:uFillTx/>
                <a:latin typeface="Arial"/>
                <a:cs typeface="Arial"/>
                <a:sym typeface="Arial"/>
              </a:rPr>
              <a:t>Responsable: Tecnologías de la información.</a:t>
            </a:r>
          </a:p>
        </p:txBody>
      </p:sp>
      <p:sp>
        <p:nvSpPr>
          <p:cNvPr id="6" name="CuadroTexto 5">
            <a:extLst>
              <a:ext uri="{FF2B5EF4-FFF2-40B4-BE49-F238E27FC236}">
                <a16:creationId xmlns:a16="http://schemas.microsoft.com/office/drawing/2014/main" id="{8B308043-28C0-842C-22B6-D76D34FA3C17}"/>
              </a:ext>
            </a:extLst>
          </p:cNvPr>
          <p:cNvSpPr txBox="1"/>
          <p:nvPr/>
        </p:nvSpPr>
        <p:spPr>
          <a:xfrm>
            <a:off x="1027148" y="2982424"/>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Programado: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100% </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7" name="Rectángulo 6">
            <a:extLst>
              <a:ext uri="{FF2B5EF4-FFF2-40B4-BE49-F238E27FC236}">
                <a16:creationId xmlns:a16="http://schemas.microsoft.com/office/drawing/2014/main" id="{A8B858F3-E3F1-87EA-D844-88216F7D179F}"/>
              </a:ext>
            </a:extLst>
          </p:cNvPr>
          <p:cNvSpPr/>
          <p:nvPr/>
        </p:nvSpPr>
        <p:spPr>
          <a:xfrm>
            <a:off x="839756" y="3072420"/>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CuadroTexto 8">
            <a:extLst>
              <a:ext uri="{FF2B5EF4-FFF2-40B4-BE49-F238E27FC236}">
                <a16:creationId xmlns:a16="http://schemas.microsoft.com/office/drawing/2014/main" id="{F5FEAA5D-4E18-5576-A079-B20AACCB1DAF}"/>
              </a:ext>
            </a:extLst>
          </p:cNvPr>
          <p:cNvSpPr txBox="1"/>
          <p:nvPr/>
        </p:nvSpPr>
        <p:spPr>
          <a:xfrm>
            <a:off x="1027148" y="3635567"/>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Avance: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8% </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10" name="Rectángulo 9">
            <a:extLst>
              <a:ext uri="{FF2B5EF4-FFF2-40B4-BE49-F238E27FC236}">
                <a16:creationId xmlns:a16="http://schemas.microsoft.com/office/drawing/2014/main" id="{0E9A06AC-BDAA-46CF-130C-5F53FB806250}"/>
              </a:ext>
            </a:extLst>
          </p:cNvPr>
          <p:cNvSpPr/>
          <p:nvPr/>
        </p:nvSpPr>
        <p:spPr>
          <a:xfrm>
            <a:off x="839756" y="3725563"/>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CuadroTexto 10">
            <a:extLst>
              <a:ext uri="{FF2B5EF4-FFF2-40B4-BE49-F238E27FC236}">
                <a16:creationId xmlns:a16="http://schemas.microsoft.com/office/drawing/2014/main" id="{0AE7E93F-F54A-81F9-D8CA-94902044215F}"/>
              </a:ext>
            </a:extLst>
          </p:cNvPr>
          <p:cNvSpPr txBox="1"/>
          <p:nvPr/>
        </p:nvSpPr>
        <p:spPr>
          <a:xfrm>
            <a:off x="563727" y="2566045"/>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Meta 2026: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12" name="CuadroTexto 11">
            <a:extLst>
              <a:ext uri="{FF2B5EF4-FFF2-40B4-BE49-F238E27FC236}">
                <a16:creationId xmlns:a16="http://schemas.microsoft.com/office/drawing/2014/main" id="{453C1C86-5DFC-817A-F746-0948482D7394}"/>
              </a:ext>
            </a:extLst>
          </p:cNvPr>
          <p:cNvSpPr txBox="1"/>
          <p:nvPr/>
        </p:nvSpPr>
        <p:spPr>
          <a:xfrm>
            <a:off x="1558992" y="4931138"/>
            <a:ext cx="354485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Apropiación: </a:t>
            </a:r>
            <a:r>
              <a:rPr kumimoji="0" lang="es-MX" sz="1600" b="0" i="0" u="none" strike="noStrike" kern="0" cap="none" spc="0" normalizeH="0" baseline="0" noProof="0">
                <a:ln>
                  <a:noFill/>
                </a:ln>
                <a:solidFill>
                  <a:srgbClr val="000000"/>
                </a:solidFill>
                <a:effectLst/>
                <a:uLnTx/>
                <a:uFillTx/>
                <a:latin typeface="Arial"/>
                <a:cs typeface="Arial"/>
                <a:sym typeface="Arial"/>
              </a:rPr>
              <a:t> $ 2.217.400.914</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13" name="CuadroTexto 12">
            <a:extLst>
              <a:ext uri="{FF2B5EF4-FFF2-40B4-BE49-F238E27FC236}">
                <a16:creationId xmlns:a16="http://schemas.microsoft.com/office/drawing/2014/main" id="{CD984DDC-A95D-8E62-D501-5209CDDEE194}"/>
              </a:ext>
            </a:extLst>
          </p:cNvPr>
          <p:cNvSpPr txBox="1"/>
          <p:nvPr/>
        </p:nvSpPr>
        <p:spPr>
          <a:xfrm>
            <a:off x="311800" y="4514759"/>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Presupuesto 2026: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14" name="CuadroTexto 13">
            <a:extLst>
              <a:ext uri="{FF2B5EF4-FFF2-40B4-BE49-F238E27FC236}">
                <a16:creationId xmlns:a16="http://schemas.microsoft.com/office/drawing/2014/main" id="{8F70F5BE-2382-A622-E2E8-F22FFB048EB3}"/>
              </a:ext>
            </a:extLst>
          </p:cNvPr>
          <p:cNvSpPr txBox="1"/>
          <p:nvPr/>
        </p:nvSpPr>
        <p:spPr>
          <a:xfrm>
            <a:off x="1335057" y="5304363"/>
            <a:ext cx="3414224" cy="3385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Compromisos: </a:t>
            </a:r>
            <a:r>
              <a:rPr kumimoji="0" lang="es-MX" sz="1600" b="0" i="0" u="none" strike="noStrike" kern="0" cap="none" spc="0" normalizeH="0" baseline="0" noProof="0">
                <a:ln>
                  <a:noFill/>
                </a:ln>
                <a:solidFill>
                  <a:srgbClr val="000000"/>
                </a:solidFill>
                <a:effectLst/>
                <a:uLnTx/>
                <a:uFillTx/>
                <a:latin typeface="Arial"/>
                <a:cs typeface="Arial"/>
                <a:sym typeface="Arial"/>
              </a:rPr>
              <a:t> $ 1.975.871.705</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15" name="CuadroTexto 14">
            <a:extLst>
              <a:ext uri="{FF2B5EF4-FFF2-40B4-BE49-F238E27FC236}">
                <a16:creationId xmlns:a16="http://schemas.microsoft.com/office/drawing/2014/main" id="{653F66D5-1AF9-A473-5412-18EC80BE9A74}"/>
              </a:ext>
            </a:extLst>
          </p:cNvPr>
          <p:cNvSpPr txBox="1"/>
          <p:nvPr/>
        </p:nvSpPr>
        <p:spPr>
          <a:xfrm>
            <a:off x="2221466" y="5649597"/>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Giros: </a:t>
            </a:r>
            <a:r>
              <a:rPr kumimoji="0" lang="es-MX" sz="1600" b="0" i="0" u="none" strike="noStrike" kern="0" cap="none" spc="0" normalizeH="0" baseline="0" noProof="0">
                <a:ln>
                  <a:noFill/>
                </a:ln>
                <a:solidFill>
                  <a:srgbClr val="000000"/>
                </a:solidFill>
                <a:effectLst/>
                <a:uLnTx/>
                <a:uFillTx/>
                <a:latin typeface="Arial"/>
                <a:cs typeface="Arial"/>
                <a:sym typeface="Arial"/>
              </a:rPr>
              <a:t> $    134.628.966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16" name="CuadroTexto 15">
            <a:extLst>
              <a:ext uri="{FF2B5EF4-FFF2-40B4-BE49-F238E27FC236}">
                <a16:creationId xmlns:a16="http://schemas.microsoft.com/office/drawing/2014/main" id="{758FEF23-4268-0E3F-A66B-DEB46CB6EC88}"/>
              </a:ext>
            </a:extLst>
          </p:cNvPr>
          <p:cNvSpPr txBox="1"/>
          <p:nvPr/>
        </p:nvSpPr>
        <p:spPr>
          <a:xfrm>
            <a:off x="6006582" y="1175854"/>
            <a:ext cx="5367433" cy="125720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6-Formular e Implementar 1 Plan Estratégico de Tecnologías de la Información y Transformación Digital de la UAECOB.</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Tecnologías de la información.</a:t>
            </a:r>
          </a:p>
        </p:txBody>
      </p:sp>
      <p:sp>
        <p:nvSpPr>
          <p:cNvPr id="17" name="CuadroTexto 16">
            <a:extLst>
              <a:ext uri="{FF2B5EF4-FFF2-40B4-BE49-F238E27FC236}">
                <a16:creationId xmlns:a16="http://schemas.microsoft.com/office/drawing/2014/main" id="{47298BEB-339B-0E22-DD70-911E711475A4}"/>
              </a:ext>
            </a:extLst>
          </p:cNvPr>
          <p:cNvSpPr txBox="1"/>
          <p:nvPr/>
        </p:nvSpPr>
        <p:spPr>
          <a:xfrm>
            <a:off x="6578863" y="3001085"/>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Programado: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0,30</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18" name="Rectángulo 17">
            <a:extLst>
              <a:ext uri="{FF2B5EF4-FFF2-40B4-BE49-F238E27FC236}">
                <a16:creationId xmlns:a16="http://schemas.microsoft.com/office/drawing/2014/main" id="{0A6F083D-2C0D-D7E9-FCAD-0C89EFC62AC1}"/>
              </a:ext>
            </a:extLst>
          </p:cNvPr>
          <p:cNvSpPr/>
          <p:nvPr/>
        </p:nvSpPr>
        <p:spPr>
          <a:xfrm>
            <a:off x="6391471" y="3091081"/>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CuadroTexto 18">
            <a:extLst>
              <a:ext uri="{FF2B5EF4-FFF2-40B4-BE49-F238E27FC236}">
                <a16:creationId xmlns:a16="http://schemas.microsoft.com/office/drawing/2014/main" id="{5BC76664-E0BC-4FAC-A0F6-0D0DD659E36F}"/>
              </a:ext>
            </a:extLst>
          </p:cNvPr>
          <p:cNvSpPr txBox="1"/>
          <p:nvPr/>
        </p:nvSpPr>
        <p:spPr>
          <a:xfrm>
            <a:off x="6578863" y="3654228"/>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Avance: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0,075</a:t>
            </a:r>
          </a:p>
        </p:txBody>
      </p:sp>
      <p:sp>
        <p:nvSpPr>
          <p:cNvPr id="20" name="Rectángulo 19">
            <a:extLst>
              <a:ext uri="{FF2B5EF4-FFF2-40B4-BE49-F238E27FC236}">
                <a16:creationId xmlns:a16="http://schemas.microsoft.com/office/drawing/2014/main" id="{D1868CDA-D803-235D-A8E0-1783D9DF19B3}"/>
              </a:ext>
            </a:extLst>
          </p:cNvPr>
          <p:cNvSpPr/>
          <p:nvPr/>
        </p:nvSpPr>
        <p:spPr>
          <a:xfrm>
            <a:off x="6391471" y="3744224"/>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CuadroTexto 20">
            <a:extLst>
              <a:ext uri="{FF2B5EF4-FFF2-40B4-BE49-F238E27FC236}">
                <a16:creationId xmlns:a16="http://schemas.microsoft.com/office/drawing/2014/main" id="{402AD262-B74D-AA5E-F7E9-15486934A572}"/>
              </a:ext>
            </a:extLst>
          </p:cNvPr>
          <p:cNvSpPr txBox="1"/>
          <p:nvPr/>
        </p:nvSpPr>
        <p:spPr>
          <a:xfrm>
            <a:off x="6115442" y="2584706"/>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Meta 2026: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22" name="CuadroTexto 21">
            <a:extLst>
              <a:ext uri="{FF2B5EF4-FFF2-40B4-BE49-F238E27FC236}">
                <a16:creationId xmlns:a16="http://schemas.microsoft.com/office/drawing/2014/main" id="{2E2FB1D2-D6E5-5E1D-5CC6-21EE2E2EDD33}"/>
              </a:ext>
            </a:extLst>
          </p:cNvPr>
          <p:cNvSpPr txBox="1"/>
          <p:nvPr/>
        </p:nvSpPr>
        <p:spPr>
          <a:xfrm>
            <a:off x="6259526" y="4903747"/>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Apropiación:</a:t>
            </a:r>
            <a:r>
              <a:rPr kumimoji="0" lang="es-MX" sz="1600" b="0" i="0" u="none" strike="noStrike" kern="0" cap="none" spc="0" normalizeH="0" baseline="0" noProof="0" dirty="0">
                <a:ln>
                  <a:noFill/>
                </a:ln>
                <a:solidFill>
                  <a:srgbClr val="000000"/>
                </a:solidFill>
                <a:effectLst/>
                <a:uLnTx/>
                <a:uFillTx/>
                <a:latin typeface="Arial"/>
                <a:cs typeface="Arial"/>
                <a:sym typeface="Arial"/>
              </a:rPr>
              <a:t>$     353.920.000</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CuadroTexto 22">
            <a:extLst>
              <a:ext uri="{FF2B5EF4-FFF2-40B4-BE49-F238E27FC236}">
                <a16:creationId xmlns:a16="http://schemas.microsoft.com/office/drawing/2014/main" id="{DD8558DD-AD86-C30B-0817-88C9C464A365}"/>
              </a:ext>
            </a:extLst>
          </p:cNvPr>
          <p:cNvSpPr txBox="1"/>
          <p:nvPr/>
        </p:nvSpPr>
        <p:spPr>
          <a:xfrm>
            <a:off x="5900838" y="4561416"/>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Presupuesto 2026: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24" name="CuadroTexto 23">
            <a:extLst>
              <a:ext uri="{FF2B5EF4-FFF2-40B4-BE49-F238E27FC236}">
                <a16:creationId xmlns:a16="http://schemas.microsoft.com/office/drawing/2014/main" id="{D7E1B94B-D374-F182-58F1-5045173E63E0}"/>
              </a:ext>
            </a:extLst>
          </p:cNvPr>
          <p:cNvSpPr txBox="1"/>
          <p:nvPr/>
        </p:nvSpPr>
        <p:spPr>
          <a:xfrm>
            <a:off x="6236121" y="5188449"/>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Compromisos: </a:t>
            </a:r>
            <a:r>
              <a:rPr kumimoji="0" lang="es-MX" sz="1600" b="0" i="0" u="none" strike="noStrike" kern="0" cap="none" spc="0" normalizeH="0" baseline="0" noProof="0" dirty="0">
                <a:ln>
                  <a:noFill/>
                </a:ln>
                <a:solidFill>
                  <a:srgbClr val="000000"/>
                </a:solidFill>
                <a:effectLst/>
                <a:uLnTx/>
                <a:uFillTx/>
                <a:latin typeface="Arial"/>
                <a:cs typeface="Arial"/>
                <a:sym typeface="Arial"/>
              </a:rPr>
              <a:t> $     353.920.000</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CuadroTexto 24">
            <a:extLst>
              <a:ext uri="{FF2B5EF4-FFF2-40B4-BE49-F238E27FC236}">
                <a16:creationId xmlns:a16="http://schemas.microsoft.com/office/drawing/2014/main" id="{BDAC07F4-1DF0-A583-B071-0842DFCE48EC}"/>
              </a:ext>
            </a:extLst>
          </p:cNvPr>
          <p:cNvSpPr txBox="1"/>
          <p:nvPr/>
        </p:nvSpPr>
        <p:spPr>
          <a:xfrm>
            <a:off x="7107138" y="5512869"/>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Giros: </a:t>
            </a:r>
            <a:r>
              <a:rPr kumimoji="0" lang="es-MX" sz="1600" b="0" i="0" u="none" strike="noStrike" kern="0" cap="none" spc="0" normalizeH="0" baseline="0" noProof="0" dirty="0">
                <a:ln>
                  <a:noFill/>
                </a:ln>
                <a:solidFill>
                  <a:srgbClr val="000000"/>
                </a:solidFill>
                <a:effectLst/>
                <a:uLnTx/>
                <a:uFillTx/>
                <a:latin typeface="Arial"/>
                <a:cs typeface="Arial"/>
                <a:sym typeface="Arial"/>
              </a:rPr>
              <a:t> $      46.719.334</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27" name="Conector recto 26">
            <a:extLst>
              <a:ext uri="{FF2B5EF4-FFF2-40B4-BE49-F238E27FC236}">
                <a16:creationId xmlns:a16="http://schemas.microsoft.com/office/drawing/2014/main" id="{973C94DD-921B-B026-339A-D21E4704FD6A}"/>
              </a:ext>
            </a:extLst>
          </p:cNvPr>
          <p:cNvCxnSpPr>
            <a:cxnSpLocks/>
          </p:cNvCxnSpPr>
          <p:nvPr/>
        </p:nvCxnSpPr>
        <p:spPr>
          <a:xfrm>
            <a:off x="5775650" y="918130"/>
            <a:ext cx="0" cy="5414937"/>
          </a:xfrm>
          <a:prstGeom prst="line">
            <a:avLst/>
          </a:prstGeom>
          <a:ln w="28575"/>
        </p:spPr>
        <p:style>
          <a:lnRef idx="2">
            <a:schemeClr val="accent1"/>
          </a:lnRef>
          <a:fillRef idx="0">
            <a:schemeClr val="accent1"/>
          </a:fillRef>
          <a:effectRef idx="1">
            <a:schemeClr val="accent1"/>
          </a:effectRef>
          <a:fontRef idx="minor">
            <a:schemeClr val="tx1"/>
          </a:fontRef>
        </p:style>
      </p:cxnSp>
      <p:graphicFrame>
        <p:nvGraphicFramePr>
          <p:cNvPr id="5" name="Tabla 4">
            <a:extLst>
              <a:ext uri="{FF2B5EF4-FFF2-40B4-BE49-F238E27FC236}">
                <a16:creationId xmlns:a16="http://schemas.microsoft.com/office/drawing/2014/main" id="{9DA5219A-3EF2-5D5F-F614-592966621755}"/>
              </a:ext>
            </a:extLst>
          </p:cNvPr>
          <p:cNvGraphicFramePr>
            <a:graphicFrameLocks noGrp="1"/>
          </p:cNvGraphicFramePr>
          <p:nvPr/>
        </p:nvGraphicFramePr>
        <p:xfrm>
          <a:off x="1229150" y="6157813"/>
          <a:ext cx="9268729" cy="518160"/>
        </p:xfrm>
        <a:graphic>
          <a:graphicData uri="http://schemas.openxmlformats.org/drawingml/2006/table">
            <a:tbl>
              <a:tblPr firstRow="1" bandRow="1">
                <a:tableStyleId>{5C22544A-7EE6-4342-B048-85BDC9FD1C3A}</a:tableStyleId>
              </a:tblPr>
              <a:tblGrid>
                <a:gridCol w="4525182">
                  <a:extLst>
                    <a:ext uri="{9D8B030D-6E8A-4147-A177-3AD203B41FA5}">
                      <a16:colId xmlns:a16="http://schemas.microsoft.com/office/drawing/2014/main" val="2814354756"/>
                    </a:ext>
                  </a:extLst>
                </a:gridCol>
                <a:gridCol w="4743547">
                  <a:extLst>
                    <a:ext uri="{9D8B030D-6E8A-4147-A177-3AD203B41FA5}">
                      <a16:colId xmlns:a16="http://schemas.microsoft.com/office/drawing/2014/main" val="1557970858"/>
                    </a:ext>
                  </a:extLst>
                </a:gridCol>
              </a:tblGrid>
              <a:tr h="0">
                <a:tc>
                  <a:txBody>
                    <a:bodyPr/>
                    <a:lstStyle/>
                    <a:p>
                      <a:pPr algn="ctr"/>
                      <a:r>
                        <a:rPr lang="es-MX" sz="1100"/>
                        <a:t>Bogdata</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s-MX" sz="1100"/>
                        <a:t>Segplan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245861610"/>
                  </a:ext>
                </a:extLst>
              </a:tr>
              <a:tr h="200966">
                <a:tc>
                  <a:txBody>
                    <a:bodyPr/>
                    <a:lstStyle/>
                    <a:p>
                      <a:pPr marL="0" marR="0" lvl="0" indent="0" algn="l" rtl="0" eaLnBrk="1" fontAlgn="auto" latinLnBrk="0" hangingPunct="1">
                        <a:lnSpc>
                          <a:spcPct val="100000"/>
                        </a:lnSpc>
                        <a:spcBef>
                          <a:spcPts val="0"/>
                        </a:spcBef>
                        <a:spcAft>
                          <a:spcPts val="0"/>
                        </a:spcAft>
                        <a:buClrTx/>
                        <a:buSzTx/>
                        <a:buFontTx/>
                        <a:buNone/>
                      </a:pPr>
                      <a:r>
                        <a:rPr lang="es-MX" sz="1100"/>
                        <a:t>Fuente de información Financiera (Corte </a:t>
                      </a:r>
                      <a:r>
                        <a:rPr lang="es-MX" sz="1100" b="0" i="0" u="none" strike="noStrike" noProof="0">
                          <a:solidFill>
                            <a:srgbClr val="000000"/>
                          </a:solidFill>
                          <a:latin typeface="Aptos"/>
                        </a:rPr>
                        <a:t>31 de marzo</a:t>
                      </a:r>
                      <a:r>
                        <a:rPr lang="es-MX" sz="1100"/>
                        <a:t>)</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100"/>
                        <a:t>Información de Metas </a:t>
                      </a:r>
                      <a:r>
                        <a:rPr lang="es-MX" sz="1100" b="0" i="0" u="none" strike="noStrike" noProof="0">
                          <a:solidFill>
                            <a:srgbClr val="000000"/>
                          </a:solidFill>
                          <a:latin typeface="Aptos"/>
                        </a:rPr>
                        <a:t>(Corte 31 de marzo –primer trimestre SEGPLAN)</a:t>
                      </a:r>
                      <a:r>
                        <a:rPr lang="es-MX" sz="1100"/>
                        <a:t>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064589"/>
                  </a:ext>
                </a:extLst>
              </a:tr>
            </a:tbl>
          </a:graphicData>
        </a:graphic>
      </p:graphicFrame>
      <p:pic>
        <p:nvPicPr>
          <p:cNvPr id="8" name="Imagen 7" descr="Gráfico, Gráfico de barras&#10;&#10;El contenido generado por IA puede ser incorrecto.">
            <a:extLst>
              <a:ext uri="{FF2B5EF4-FFF2-40B4-BE49-F238E27FC236}">
                <a16:creationId xmlns:a16="http://schemas.microsoft.com/office/drawing/2014/main" id="{435A1D7F-E430-A17F-876A-EDA3C9E7507E}"/>
              </a:ext>
            </a:extLst>
          </p:cNvPr>
          <p:cNvPicPr>
            <a:picLocks noChangeAspect="1"/>
          </p:cNvPicPr>
          <p:nvPr/>
        </p:nvPicPr>
        <p:blipFill>
          <a:blip r:embed="rId2"/>
          <a:stretch>
            <a:fillRect/>
          </a:stretch>
        </p:blipFill>
        <p:spPr>
          <a:xfrm>
            <a:off x="2580217" y="2475441"/>
            <a:ext cx="2777066" cy="2087035"/>
          </a:xfrm>
          <a:prstGeom prst="rect">
            <a:avLst/>
          </a:prstGeom>
        </p:spPr>
      </p:pic>
      <p:pic>
        <p:nvPicPr>
          <p:cNvPr id="26" name="Imagen 25" descr="Gráfico, Gráfico de barras&#10;&#10;El contenido generado por IA puede ser incorrecto.">
            <a:extLst>
              <a:ext uri="{FF2B5EF4-FFF2-40B4-BE49-F238E27FC236}">
                <a16:creationId xmlns:a16="http://schemas.microsoft.com/office/drawing/2014/main" id="{7628B837-C19F-0B33-18F0-B867FE5CA2DC}"/>
              </a:ext>
            </a:extLst>
          </p:cNvPr>
          <p:cNvPicPr>
            <a:picLocks noChangeAspect="1"/>
          </p:cNvPicPr>
          <p:nvPr/>
        </p:nvPicPr>
        <p:blipFill>
          <a:blip r:embed="rId3"/>
          <a:stretch>
            <a:fillRect/>
          </a:stretch>
        </p:blipFill>
        <p:spPr>
          <a:xfrm>
            <a:off x="8229070" y="2511953"/>
            <a:ext cx="2951693" cy="1992843"/>
          </a:xfrm>
          <a:prstGeom prst="rect">
            <a:avLst/>
          </a:prstGeom>
        </p:spPr>
      </p:pic>
      <p:grpSp>
        <p:nvGrpSpPr>
          <p:cNvPr id="28" name="Grupo 27">
            <a:extLst>
              <a:ext uri="{FF2B5EF4-FFF2-40B4-BE49-F238E27FC236}">
                <a16:creationId xmlns:a16="http://schemas.microsoft.com/office/drawing/2014/main" id="{0D358F03-42A6-0663-6A23-AD0D786F3E61}"/>
              </a:ext>
            </a:extLst>
          </p:cNvPr>
          <p:cNvGrpSpPr/>
          <p:nvPr/>
        </p:nvGrpSpPr>
        <p:grpSpPr>
          <a:xfrm rot="5400000">
            <a:off x="1765863" y="-636546"/>
            <a:ext cx="58500" cy="3023712"/>
            <a:chOff x="6213975" y="-73273"/>
            <a:chExt cx="198316" cy="7409493"/>
          </a:xfrm>
        </p:grpSpPr>
        <p:sp>
          <p:nvSpPr>
            <p:cNvPr id="29" name="Rectángulo 28">
              <a:extLst>
                <a:ext uri="{FF2B5EF4-FFF2-40B4-BE49-F238E27FC236}">
                  <a16:creationId xmlns:a16="http://schemas.microsoft.com/office/drawing/2014/main" id="{97C0D56F-521D-9C2C-4F08-94ACB6590955}"/>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Rectángulo 29">
              <a:extLst>
                <a:ext uri="{FF2B5EF4-FFF2-40B4-BE49-F238E27FC236}">
                  <a16:creationId xmlns:a16="http://schemas.microsoft.com/office/drawing/2014/main" id="{BA58A418-B8B7-20DE-EDB7-8F0FD5D37424}"/>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31" name="Imagen 30">
            <a:extLst>
              <a:ext uri="{FF2B5EF4-FFF2-40B4-BE49-F238E27FC236}">
                <a16:creationId xmlns:a16="http://schemas.microsoft.com/office/drawing/2014/main" id="{706A0CBD-06CE-B555-9BBB-592B8FD463D0}"/>
              </a:ext>
            </a:extLst>
          </p:cNvPr>
          <p:cNvPicPr>
            <a:picLocks noChangeAspect="1"/>
          </p:cNvPicPr>
          <p:nvPr/>
        </p:nvPicPr>
        <p:blipFill>
          <a:blip r:embed="rId4"/>
          <a:stretch>
            <a:fillRect/>
          </a:stretch>
        </p:blipFill>
        <p:spPr>
          <a:xfrm>
            <a:off x="10615101" y="100439"/>
            <a:ext cx="1622148" cy="841114"/>
          </a:xfrm>
          <a:prstGeom prst="rect">
            <a:avLst/>
          </a:prstGeom>
        </p:spPr>
      </p:pic>
      <p:pic>
        <p:nvPicPr>
          <p:cNvPr id="32" name="Imagen 31">
            <a:extLst>
              <a:ext uri="{FF2B5EF4-FFF2-40B4-BE49-F238E27FC236}">
                <a16:creationId xmlns:a16="http://schemas.microsoft.com/office/drawing/2014/main" id="{730F9243-13C6-CED9-6A6F-471E2D6F8E39}"/>
              </a:ext>
            </a:extLst>
          </p:cNvPr>
          <p:cNvPicPr>
            <a:picLocks noChangeAspect="1"/>
          </p:cNvPicPr>
          <p:nvPr/>
        </p:nvPicPr>
        <p:blipFill>
          <a:blip r:embed="rId5"/>
          <a:srcRect/>
          <a:stretch/>
        </p:blipFill>
        <p:spPr>
          <a:xfrm>
            <a:off x="10597605" y="5500357"/>
            <a:ext cx="1542582" cy="1257204"/>
          </a:xfrm>
          <a:prstGeom prst="rect">
            <a:avLst/>
          </a:prstGeom>
        </p:spPr>
      </p:pic>
    </p:spTree>
    <p:extLst>
      <p:ext uri="{BB962C8B-B14F-4D97-AF65-F5344CB8AC3E}">
        <p14:creationId xmlns:p14="http://schemas.microsoft.com/office/powerpoint/2010/main" val="428802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EB00E-B28F-F0DA-5B40-013F03C6D67B}"/>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36C01441-2E8F-8E0E-58BF-E8EF600430EF}"/>
              </a:ext>
            </a:extLst>
          </p:cNvPr>
          <p:cNvSpPr/>
          <p:nvPr/>
        </p:nvSpPr>
        <p:spPr>
          <a:xfrm>
            <a:off x="100585" y="-23531"/>
            <a:ext cx="10013262" cy="853140"/>
          </a:xfrm>
          <a:prstGeom prst="rect">
            <a:avLst/>
          </a:prstGeom>
          <a:noFill/>
        </p:spPr>
        <p:txBody>
          <a:bodyPr wrap="square" lIns="91440" tIns="45720" rIns="91440" bIns="4572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s-MX" sz="2400" b="1" i="0" u="none" strike="noStrike" kern="1200" cap="none" spc="0" normalizeH="0" baseline="0" noProof="0" dirty="0">
                <a:ln>
                  <a:noFill/>
                </a:ln>
                <a:solidFill>
                  <a:srgbClr val="000000"/>
                </a:solidFill>
                <a:effectLst/>
                <a:uLnTx/>
                <a:uFillTx/>
                <a:latin typeface="Aptos ExtraBold"/>
                <a:ea typeface="+mn-ea"/>
                <a:cs typeface="+mn-cs"/>
                <a:sym typeface="Arial"/>
              </a:rPr>
              <a:t>P.I. 8126 </a:t>
            </a:r>
            <a:r>
              <a:rPr kumimoji="0" lang="es-MX" sz="2400" b="1" i="0" u="none" strike="noStrike" kern="1200" cap="none" spc="0" normalizeH="0" baseline="0" noProof="0" dirty="0">
                <a:ln>
                  <a:noFill/>
                </a:ln>
                <a:solidFill>
                  <a:srgbClr val="000000">
                    <a:lumMod val="75000"/>
                    <a:lumOff val="25000"/>
                  </a:srgbClr>
                </a:solidFill>
                <a:effectLst/>
                <a:uLnTx/>
                <a:uFillTx/>
                <a:latin typeface="Aptos ExtraBold"/>
                <a:ea typeface="+mn-ea"/>
                <a:cs typeface="+mn-cs"/>
                <a:sym typeface="Arial"/>
              </a:rPr>
              <a:t>Fortalecimiento institucional de la UAECOB para un gobierno confiable Bogotá D.C</a:t>
            </a:r>
          </a:p>
        </p:txBody>
      </p:sp>
      <p:sp>
        <p:nvSpPr>
          <p:cNvPr id="3" name="CuadroTexto 14">
            <a:extLst>
              <a:ext uri="{FF2B5EF4-FFF2-40B4-BE49-F238E27FC236}">
                <a16:creationId xmlns:a16="http://schemas.microsoft.com/office/drawing/2014/main" id="{55530D22-8FDD-A8F8-1CB6-5790C070752C}"/>
              </a:ext>
            </a:extLst>
          </p:cNvPr>
          <p:cNvSpPr txBox="1"/>
          <p:nvPr/>
        </p:nvSpPr>
        <p:spPr>
          <a:xfrm rot="16200000">
            <a:off x="-803744" y="2046183"/>
            <a:ext cx="2370059" cy="161583"/>
          </a:xfrm>
          <a:prstGeom prst="rect">
            <a:avLst/>
          </a:prstGeom>
          <a:noFill/>
        </p:spPr>
        <p:txBody>
          <a:bodyPr wrap="square" lIns="68580" tIns="34290" rIns="68580" bIns="34290" rtlCol="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85763"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a:ln>
                  <a:noFill/>
                </a:ln>
                <a:solidFill>
                  <a:prstClr val="black">
                    <a:lumMod val="75000"/>
                    <a:lumOff val="25000"/>
                  </a:prstClr>
                </a:solidFill>
                <a:effectLst/>
                <a:uLnTx/>
                <a:uFillTx/>
                <a:latin typeface="Calibri Light"/>
                <a:ea typeface="Calibri Light"/>
                <a:cs typeface="Calibri Light"/>
                <a:sym typeface="Arial"/>
              </a:rPr>
              <a:t>Oficina Asesora de Planeación </a:t>
            </a:r>
          </a:p>
        </p:txBody>
      </p:sp>
      <p:sp>
        <p:nvSpPr>
          <p:cNvPr id="4" name="CuadroTexto 3">
            <a:extLst>
              <a:ext uri="{FF2B5EF4-FFF2-40B4-BE49-F238E27FC236}">
                <a16:creationId xmlns:a16="http://schemas.microsoft.com/office/drawing/2014/main" id="{9AD5765F-E7CA-F629-FD15-3771EFD1CC02}"/>
              </a:ext>
            </a:extLst>
          </p:cNvPr>
          <p:cNvSpPr txBox="1"/>
          <p:nvPr/>
        </p:nvSpPr>
        <p:spPr>
          <a:xfrm>
            <a:off x="613488" y="1175854"/>
            <a:ext cx="5022202" cy="10109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dirty="0">
                <a:ln>
                  <a:noFill/>
                </a:ln>
                <a:solidFill>
                  <a:srgbClr val="000000"/>
                </a:solidFill>
                <a:effectLst/>
                <a:uLnTx/>
                <a:uFillTx/>
                <a:latin typeface="Arial"/>
                <a:cs typeface="Arial"/>
                <a:sym typeface="Arial"/>
              </a:rPr>
              <a:t>7-Actualizar e implementar el 100% del Plan Anual de Seguridad y Privacidad de la Información.</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dirty="0">
                <a:ln>
                  <a:noFill/>
                </a:ln>
                <a:solidFill>
                  <a:srgbClr val="000000"/>
                </a:solidFill>
                <a:effectLst/>
                <a:uLnTx/>
                <a:uFillTx/>
                <a:latin typeface="Arial"/>
                <a:cs typeface="Arial"/>
                <a:sym typeface="Arial"/>
              </a:rPr>
              <a:t>Responsable: Tecnologías de la información.</a:t>
            </a:r>
          </a:p>
        </p:txBody>
      </p:sp>
      <p:sp>
        <p:nvSpPr>
          <p:cNvPr id="6" name="CuadroTexto 5">
            <a:extLst>
              <a:ext uri="{FF2B5EF4-FFF2-40B4-BE49-F238E27FC236}">
                <a16:creationId xmlns:a16="http://schemas.microsoft.com/office/drawing/2014/main" id="{638042D8-96E0-700C-855E-D2ABD198C812}"/>
              </a:ext>
            </a:extLst>
          </p:cNvPr>
          <p:cNvSpPr txBox="1"/>
          <p:nvPr/>
        </p:nvSpPr>
        <p:spPr>
          <a:xfrm>
            <a:off x="1027148" y="2851336"/>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Programado: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100% </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7" name="Rectángulo 6">
            <a:extLst>
              <a:ext uri="{FF2B5EF4-FFF2-40B4-BE49-F238E27FC236}">
                <a16:creationId xmlns:a16="http://schemas.microsoft.com/office/drawing/2014/main" id="{2F7CD890-DD34-9569-828F-FEFF47557C54}"/>
              </a:ext>
            </a:extLst>
          </p:cNvPr>
          <p:cNvSpPr/>
          <p:nvPr/>
        </p:nvSpPr>
        <p:spPr>
          <a:xfrm>
            <a:off x="839756" y="2941332"/>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CuadroTexto 7">
            <a:extLst>
              <a:ext uri="{FF2B5EF4-FFF2-40B4-BE49-F238E27FC236}">
                <a16:creationId xmlns:a16="http://schemas.microsoft.com/office/drawing/2014/main" id="{B9BEE51D-6801-99D0-76B8-0E394F20CCEB}"/>
              </a:ext>
            </a:extLst>
          </p:cNvPr>
          <p:cNvSpPr txBox="1"/>
          <p:nvPr/>
        </p:nvSpPr>
        <p:spPr>
          <a:xfrm>
            <a:off x="1027148" y="3504479"/>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Avance: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8% </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ángulo 8">
            <a:extLst>
              <a:ext uri="{FF2B5EF4-FFF2-40B4-BE49-F238E27FC236}">
                <a16:creationId xmlns:a16="http://schemas.microsoft.com/office/drawing/2014/main" id="{9C33D27A-9E65-42AC-0201-C300A431027A}"/>
              </a:ext>
            </a:extLst>
          </p:cNvPr>
          <p:cNvSpPr/>
          <p:nvPr/>
        </p:nvSpPr>
        <p:spPr>
          <a:xfrm>
            <a:off x="839756" y="3594475"/>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CuadroTexto 9">
            <a:extLst>
              <a:ext uri="{FF2B5EF4-FFF2-40B4-BE49-F238E27FC236}">
                <a16:creationId xmlns:a16="http://schemas.microsoft.com/office/drawing/2014/main" id="{B7EEC3B8-C3C6-2DC2-08CF-6FAF2EBF3E94}"/>
              </a:ext>
            </a:extLst>
          </p:cNvPr>
          <p:cNvSpPr txBox="1"/>
          <p:nvPr/>
        </p:nvSpPr>
        <p:spPr>
          <a:xfrm>
            <a:off x="563727" y="2434957"/>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Meta 2026: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11" name="CuadroTexto 10">
            <a:extLst>
              <a:ext uri="{FF2B5EF4-FFF2-40B4-BE49-F238E27FC236}">
                <a16:creationId xmlns:a16="http://schemas.microsoft.com/office/drawing/2014/main" id="{B4600DE9-0514-2552-8085-449B2672ED7C}"/>
              </a:ext>
            </a:extLst>
          </p:cNvPr>
          <p:cNvSpPr txBox="1"/>
          <p:nvPr/>
        </p:nvSpPr>
        <p:spPr>
          <a:xfrm>
            <a:off x="1578046" y="4930759"/>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Apropiación: </a:t>
            </a:r>
            <a:r>
              <a:rPr kumimoji="0" lang="es-MX" sz="1600" b="0" i="0" u="none" strike="noStrike" kern="0" cap="none" spc="0" normalizeH="0" baseline="0" noProof="0" dirty="0">
                <a:ln>
                  <a:noFill/>
                </a:ln>
                <a:solidFill>
                  <a:srgbClr val="000000"/>
                </a:solidFill>
                <a:effectLst/>
                <a:uLnTx/>
                <a:uFillTx/>
                <a:latin typeface="Arial"/>
                <a:cs typeface="Arial"/>
                <a:sym typeface="Arial"/>
              </a:rPr>
              <a:t>$ 1.371.406.235</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CuadroTexto 11">
            <a:extLst>
              <a:ext uri="{FF2B5EF4-FFF2-40B4-BE49-F238E27FC236}">
                <a16:creationId xmlns:a16="http://schemas.microsoft.com/office/drawing/2014/main" id="{37B7977F-8BB0-829F-825C-58BE8B4E9570}"/>
              </a:ext>
            </a:extLst>
          </p:cNvPr>
          <p:cNvSpPr txBox="1"/>
          <p:nvPr/>
        </p:nvSpPr>
        <p:spPr>
          <a:xfrm>
            <a:off x="311800" y="4553003"/>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Presupuesto 2026:</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CuadroTexto 12">
            <a:extLst>
              <a:ext uri="{FF2B5EF4-FFF2-40B4-BE49-F238E27FC236}">
                <a16:creationId xmlns:a16="http://schemas.microsoft.com/office/drawing/2014/main" id="{FF993D2E-498C-1322-C41A-D740A2B8A6F6}"/>
              </a:ext>
            </a:extLst>
          </p:cNvPr>
          <p:cNvSpPr txBox="1"/>
          <p:nvPr/>
        </p:nvSpPr>
        <p:spPr>
          <a:xfrm>
            <a:off x="1335057" y="5342607"/>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Compromisos: </a:t>
            </a:r>
            <a:r>
              <a:rPr kumimoji="0" lang="es-MX" sz="1600" b="0" i="0" u="none" strike="noStrike" kern="0" cap="none" spc="0" normalizeH="0" baseline="0" noProof="0" dirty="0">
                <a:ln>
                  <a:noFill/>
                </a:ln>
                <a:solidFill>
                  <a:srgbClr val="000000"/>
                </a:solidFill>
                <a:effectLst/>
                <a:uLnTx/>
                <a:uFillTx/>
                <a:latin typeface="Arial"/>
                <a:cs typeface="Arial"/>
                <a:sym typeface="Arial"/>
              </a:rPr>
              <a:t> $      205.000.000</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CuadroTexto 13">
            <a:extLst>
              <a:ext uri="{FF2B5EF4-FFF2-40B4-BE49-F238E27FC236}">
                <a16:creationId xmlns:a16="http://schemas.microsoft.com/office/drawing/2014/main" id="{A536433B-A8A5-E739-8AC3-E4EEE18E2451}"/>
              </a:ext>
            </a:extLst>
          </p:cNvPr>
          <p:cNvSpPr txBox="1"/>
          <p:nvPr/>
        </p:nvSpPr>
        <p:spPr>
          <a:xfrm>
            <a:off x="2258788" y="5715832"/>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Giros: </a:t>
            </a:r>
            <a:r>
              <a:rPr kumimoji="0" lang="es-MX" sz="1600" b="0" i="0" u="none" strike="noStrike" kern="0" cap="none" spc="0" normalizeH="0" baseline="0" noProof="0" dirty="0">
                <a:ln>
                  <a:noFill/>
                </a:ln>
                <a:solidFill>
                  <a:srgbClr val="000000"/>
                </a:solidFill>
                <a:effectLst/>
                <a:uLnTx/>
                <a:uFillTx/>
                <a:latin typeface="Arial"/>
                <a:cs typeface="Arial"/>
                <a:sym typeface="Arial"/>
              </a:rPr>
              <a:t> $      23.703.333</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CuadroTexto 14">
            <a:extLst>
              <a:ext uri="{FF2B5EF4-FFF2-40B4-BE49-F238E27FC236}">
                <a16:creationId xmlns:a16="http://schemas.microsoft.com/office/drawing/2014/main" id="{3268A9C9-7661-0273-42DF-F651DC60072A}"/>
              </a:ext>
            </a:extLst>
          </p:cNvPr>
          <p:cNvSpPr txBox="1"/>
          <p:nvPr/>
        </p:nvSpPr>
        <p:spPr>
          <a:xfrm>
            <a:off x="6006582" y="1175854"/>
            <a:ext cx="5367433" cy="10109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8-Implementar el 100% del programa de mantenimiento a las sedes de Bomberos de Bogotá.</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Subdirección Corporativa.</a:t>
            </a:r>
          </a:p>
        </p:txBody>
      </p:sp>
      <p:sp>
        <p:nvSpPr>
          <p:cNvPr id="17" name="CuadroTexto 16">
            <a:extLst>
              <a:ext uri="{FF2B5EF4-FFF2-40B4-BE49-F238E27FC236}">
                <a16:creationId xmlns:a16="http://schemas.microsoft.com/office/drawing/2014/main" id="{D10D74DC-2F34-FB78-2838-24A28252F233}"/>
              </a:ext>
            </a:extLst>
          </p:cNvPr>
          <p:cNvSpPr txBox="1"/>
          <p:nvPr/>
        </p:nvSpPr>
        <p:spPr>
          <a:xfrm>
            <a:off x="6578863" y="2879327"/>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Programado: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100% </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18" name="Rectángulo 17">
            <a:extLst>
              <a:ext uri="{FF2B5EF4-FFF2-40B4-BE49-F238E27FC236}">
                <a16:creationId xmlns:a16="http://schemas.microsoft.com/office/drawing/2014/main" id="{49CD68CA-CB14-0A8A-F8DA-1FF54554E1EC}"/>
              </a:ext>
            </a:extLst>
          </p:cNvPr>
          <p:cNvSpPr/>
          <p:nvPr/>
        </p:nvSpPr>
        <p:spPr>
          <a:xfrm>
            <a:off x="6391471" y="2969323"/>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CuadroTexto 19">
            <a:extLst>
              <a:ext uri="{FF2B5EF4-FFF2-40B4-BE49-F238E27FC236}">
                <a16:creationId xmlns:a16="http://schemas.microsoft.com/office/drawing/2014/main" id="{5787BB5A-6695-7C7B-9A01-CC11D7114EDD}"/>
              </a:ext>
            </a:extLst>
          </p:cNvPr>
          <p:cNvSpPr txBox="1"/>
          <p:nvPr/>
        </p:nvSpPr>
        <p:spPr>
          <a:xfrm>
            <a:off x="6578863" y="3532470"/>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Avance: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0" cap="none" spc="0" normalizeH="0" baseline="0" noProof="0">
                <a:ln>
                  <a:noFill/>
                </a:ln>
                <a:solidFill>
                  <a:srgbClr val="000000"/>
                </a:solidFill>
                <a:effectLst/>
                <a:uLnTx/>
                <a:uFillTx/>
                <a:latin typeface="Arial"/>
                <a:cs typeface="Arial"/>
                <a:sym typeface="Arial"/>
              </a:rPr>
              <a:t>25% </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21" name="Rectángulo 20">
            <a:extLst>
              <a:ext uri="{FF2B5EF4-FFF2-40B4-BE49-F238E27FC236}">
                <a16:creationId xmlns:a16="http://schemas.microsoft.com/office/drawing/2014/main" id="{79E8FC43-1E53-7AE1-B86B-93EDD0C5A352}"/>
              </a:ext>
            </a:extLst>
          </p:cNvPr>
          <p:cNvSpPr/>
          <p:nvPr/>
        </p:nvSpPr>
        <p:spPr>
          <a:xfrm>
            <a:off x="6391471" y="3622466"/>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CuadroTexto 21">
            <a:extLst>
              <a:ext uri="{FF2B5EF4-FFF2-40B4-BE49-F238E27FC236}">
                <a16:creationId xmlns:a16="http://schemas.microsoft.com/office/drawing/2014/main" id="{46EB8290-F39A-8BA7-0CA1-380BF38F8DB8}"/>
              </a:ext>
            </a:extLst>
          </p:cNvPr>
          <p:cNvSpPr txBox="1"/>
          <p:nvPr/>
        </p:nvSpPr>
        <p:spPr>
          <a:xfrm>
            <a:off x="6115442" y="2462948"/>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000000"/>
                </a:solidFill>
                <a:effectLst/>
                <a:uLnTx/>
                <a:uFillTx/>
                <a:latin typeface="Arial"/>
                <a:cs typeface="Arial"/>
                <a:sym typeface="Arial"/>
              </a:rPr>
              <a:t>Meta 2026:</a:t>
            </a:r>
            <a:endParaRPr kumimoji="0" lang="es-CO" sz="1600" b="0" i="0" u="none" strike="noStrike" kern="0" cap="none" spc="0" normalizeH="0" baseline="0" noProof="0">
              <a:ln>
                <a:noFill/>
              </a:ln>
              <a:solidFill>
                <a:srgbClr val="000000"/>
              </a:solidFill>
              <a:effectLst/>
              <a:uLnTx/>
              <a:uFillTx/>
              <a:latin typeface="Arial"/>
              <a:cs typeface="Arial"/>
              <a:sym typeface="Arial"/>
            </a:endParaRPr>
          </a:p>
        </p:txBody>
      </p:sp>
      <p:sp>
        <p:nvSpPr>
          <p:cNvPr id="23" name="CuadroTexto 22">
            <a:extLst>
              <a:ext uri="{FF2B5EF4-FFF2-40B4-BE49-F238E27FC236}">
                <a16:creationId xmlns:a16="http://schemas.microsoft.com/office/drawing/2014/main" id="{8FB263D5-AC32-C10E-34E1-B13D26799475}"/>
              </a:ext>
            </a:extLst>
          </p:cNvPr>
          <p:cNvSpPr txBox="1"/>
          <p:nvPr/>
        </p:nvSpPr>
        <p:spPr>
          <a:xfrm>
            <a:off x="7110707" y="4969382"/>
            <a:ext cx="3395562"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Apropiación: </a:t>
            </a:r>
            <a:r>
              <a:rPr kumimoji="0" lang="es-MX" sz="1600" b="0" i="0" u="none" strike="noStrike" kern="0" cap="none" spc="0" normalizeH="0" baseline="0" noProof="0" dirty="0">
                <a:ln>
                  <a:noFill/>
                </a:ln>
                <a:solidFill>
                  <a:srgbClr val="000000"/>
                </a:solidFill>
                <a:effectLst/>
                <a:uLnTx/>
                <a:uFillTx/>
                <a:latin typeface="Arial"/>
                <a:cs typeface="Arial"/>
                <a:sym typeface="Arial"/>
              </a:rPr>
              <a:t> $ 6.206.024.168</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CuadroTexto 23">
            <a:extLst>
              <a:ext uri="{FF2B5EF4-FFF2-40B4-BE49-F238E27FC236}">
                <a16:creationId xmlns:a16="http://schemas.microsoft.com/office/drawing/2014/main" id="{3B1BAE9B-13DC-CD1B-5C4C-FA3B6456975B}"/>
              </a:ext>
            </a:extLst>
          </p:cNvPr>
          <p:cNvSpPr txBox="1"/>
          <p:nvPr/>
        </p:nvSpPr>
        <p:spPr>
          <a:xfrm>
            <a:off x="5863515" y="4553003"/>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Presupuesto 2026:</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CuadroTexto 24">
            <a:extLst>
              <a:ext uri="{FF2B5EF4-FFF2-40B4-BE49-F238E27FC236}">
                <a16:creationId xmlns:a16="http://schemas.microsoft.com/office/drawing/2014/main" id="{4DA15FCE-C36B-81EF-F0B9-97D2BF052592}"/>
              </a:ext>
            </a:extLst>
          </p:cNvPr>
          <p:cNvSpPr txBox="1"/>
          <p:nvPr/>
        </p:nvSpPr>
        <p:spPr>
          <a:xfrm>
            <a:off x="6886772" y="5342607"/>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Compromisos: </a:t>
            </a:r>
            <a:r>
              <a:rPr kumimoji="0" lang="es-MX" sz="1600" b="0" i="0" u="none" strike="noStrike" kern="0" cap="none" spc="0" normalizeH="0" baseline="0" noProof="0" dirty="0">
                <a:ln>
                  <a:noFill/>
                </a:ln>
                <a:solidFill>
                  <a:srgbClr val="000000"/>
                </a:solidFill>
                <a:effectLst/>
                <a:uLnTx/>
                <a:uFillTx/>
                <a:latin typeface="Arial"/>
                <a:cs typeface="Arial"/>
                <a:sym typeface="Arial"/>
              </a:rPr>
              <a:t> $ 3.025.759.749</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CuadroTexto 25">
            <a:extLst>
              <a:ext uri="{FF2B5EF4-FFF2-40B4-BE49-F238E27FC236}">
                <a16:creationId xmlns:a16="http://schemas.microsoft.com/office/drawing/2014/main" id="{8847BC67-103B-C288-FC56-6BDB55068F49}"/>
              </a:ext>
            </a:extLst>
          </p:cNvPr>
          <p:cNvSpPr txBox="1"/>
          <p:nvPr/>
        </p:nvSpPr>
        <p:spPr>
          <a:xfrm>
            <a:off x="7810503" y="5715832"/>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Giros: </a:t>
            </a:r>
            <a:r>
              <a:rPr kumimoji="0" lang="es-MX" sz="1600" b="0" i="0" u="none" strike="noStrike" kern="0" cap="none" spc="0" normalizeH="0" baseline="0" noProof="0" dirty="0">
                <a:ln>
                  <a:noFill/>
                </a:ln>
                <a:solidFill>
                  <a:srgbClr val="000000"/>
                </a:solidFill>
                <a:effectLst/>
                <a:uLnTx/>
                <a:uFillTx/>
                <a:latin typeface="Arial"/>
                <a:cs typeface="Arial"/>
                <a:sym typeface="Arial"/>
              </a:rPr>
              <a:t> $  446.463.573</a:t>
            </a: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27" name="Conector recto 26">
            <a:extLst>
              <a:ext uri="{FF2B5EF4-FFF2-40B4-BE49-F238E27FC236}">
                <a16:creationId xmlns:a16="http://schemas.microsoft.com/office/drawing/2014/main" id="{E32EF37E-A5A6-8184-3F96-DE127A5F43BC}"/>
              </a:ext>
            </a:extLst>
          </p:cNvPr>
          <p:cNvCxnSpPr>
            <a:cxnSpLocks/>
          </p:cNvCxnSpPr>
          <p:nvPr/>
        </p:nvCxnSpPr>
        <p:spPr>
          <a:xfrm>
            <a:off x="5775650" y="918130"/>
            <a:ext cx="0" cy="5414937"/>
          </a:xfrm>
          <a:prstGeom prst="line">
            <a:avLst/>
          </a:prstGeom>
          <a:ln w="28575"/>
        </p:spPr>
        <p:style>
          <a:lnRef idx="2">
            <a:schemeClr val="accent1"/>
          </a:lnRef>
          <a:fillRef idx="0">
            <a:schemeClr val="accent1"/>
          </a:fillRef>
          <a:effectRef idx="1">
            <a:schemeClr val="accent1"/>
          </a:effectRef>
          <a:fontRef idx="minor">
            <a:schemeClr val="tx1"/>
          </a:fontRef>
        </p:style>
      </p:cxnSp>
      <p:graphicFrame>
        <p:nvGraphicFramePr>
          <p:cNvPr id="5" name="Tabla 4">
            <a:extLst>
              <a:ext uri="{FF2B5EF4-FFF2-40B4-BE49-F238E27FC236}">
                <a16:creationId xmlns:a16="http://schemas.microsoft.com/office/drawing/2014/main" id="{11EF03FC-90CF-F6FB-D63F-CAE0206EF6F5}"/>
              </a:ext>
            </a:extLst>
          </p:cNvPr>
          <p:cNvGraphicFramePr>
            <a:graphicFrameLocks noGrp="1"/>
          </p:cNvGraphicFramePr>
          <p:nvPr/>
        </p:nvGraphicFramePr>
        <p:xfrm>
          <a:off x="1244790" y="6135905"/>
          <a:ext cx="9268729" cy="518160"/>
        </p:xfrm>
        <a:graphic>
          <a:graphicData uri="http://schemas.openxmlformats.org/drawingml/2006/table">
            <a:tbl>
              <a:tblPr firstRow="1" bandRow="1">
                <a:tableStyleId>{5C22544A-7EE6-4342-B048-85BDC9FD1C3A}</a:tableStyleId>
              </a:tblPr>
              <a:tblGrid>
                <a:gridCol w="4525182">
                  <a:extLst>
                    <a:ext uri="{9D8B030D-6E8A-4147-A177-3AD203B41FA5}">
                      <a16:colId xmlns:a16="http://schemas.microsoft.com/office/drawing/2014/main" val="2814354756"/>
                    </a:ext>
                  </a:extLst>
                </a:gridCol>
                <a:gridCol w="4743547">
                  <a:extLst>
                    <a:ext uri="{9D8B030D-6E8A-4147-A177-3AD203B41FA5}">
                      <a16:colId xmlns:a16="http://schemas.microsoft.com/office/drawing/2014/main" val="1557970858"/>
                    </a:ext>
                  </a:extLst>
                </a:gridCol>
              </a:tblGrid>
              <a:tr h="0">
                <a:tc>
                  <a:txBody>
                    <a:bodyPr/>
                    <a:lstStyle/>
                    <a:p>
                      <a:pPr algn="ctr"/>
                      <a:r>
                        <a:rPr lang="es-MX" sz="1100" dirty="0" err="1"/>
                        <a:t>Bogdata</a:t>
                      </a:r>
                      <a:endParaRPr lang="es-CO"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s-MX" sz="1100"/>
                        <a:t>Segplan </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245861610"/>
                  </a:ext>
                </a:extLst>
              </a:tr>
              <a:tr h="200966">
                <a:tc>
                  <a:txBody>
                    <a:bodyPr/>
                    <a:lstStyle/>
                    <a:p>
                      <a:pPr marL="0" marR="0" lvl="0" indent="0" algn="l" rtl="0" eaLnBrk="1" fontAlgn="auto" latinLnBrk="0" hangingPunct="1">
                        <a:lnSpc>
                          <a:spcPct val="100000"/>
                        </a:lnSpc>
                        <a:spcBef>
                          <a:spcPts val="0"/>
                        </a:spcBef>
                        <a:spcAft>
                          <a:spcPts val="0"/>
                        </a:spcAft>
                        <a:buClrTx/>
                        <a:buSzTx/>
                        <a:buFontTx/>
                        <a:buNone/>
                      </a:pPr>
                      <a:r>
                        <a:rPr lang="es-MX" sz="1100"/>
                        <a:t>Fuente de información Financiera (Corte </a:t>
                      </a:r>
                      <a:r>
                        <a:rPr lang="es-MX" sz="1100" b="0" i="0" u="none" strike="noStrike" noProof="0">
                          <a:solidFill>
                            <a:srgbClr val="000000"/>
                          </a:solidFill>
                          <a:latin typeface="Aptos"/>
                        </a:rPr>
                        <a:t>31 de marzo</a:t>
                      </a:r>
                      <a:r>
                        <a:rPr lang="es-MX" sz="1100"/>
                        <a:t>)</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MX" sz="1100" dirty="0"/>
                        <a:t>Información de Metas </a:t>
                      </a:r>
                      <a:r>
                        <a:rPr lang="es-MX" sz="1100" b="0" i="0" u="none" strike="noStrike" noProof="0" dirty="0">
                          <a:solidFill>
                            <a:srgbClr val="000000"/>
                          </a:solidFill>
                          <a:latin typeface="Aptos"/>
                        </a:rPr>
                        <a:t>(Corte 31 de marzo – primer trimestre SEGPLAN)</a:t>
                      </a:r>
                      <a:r>
                        <a:rPr lang="es-MX" sz="1100" dirty="0"/>
                        <a:t> </a:t>
                      </a:r>
                      <a:endParaRPr lang="es-CO"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064589"/>
                  </a:ext>
                </a:extLst>
              </a:tr>
            </a:tbl>
          </a:graphicData>
        </a:graphic>
      </p:graphicFrame>
      <p:pic>
        <p:nvPicPr>
          <p:cNvPr id="16" name="Imagen 15" descr="Gráfico, Gráfico de barras&#10;&#10;El contenido generado por IA puede ser incorrecto.">
            <a:extLst>
              <a:ext uri="{FF2B5EF4-FFF2-40B4-BE49-F238E27FC236}">
                <a16:creationId xmlns:a16="http://schemas.microsoft.com/office/drawing/2014/main" id="{7578E75B-D83B-0C7F-BA91-A095EA37A7D3}"/>
              </a:ext>
            </a:extLst>
          </p:cNvPr>
          <p:cNvPicPr>
            <a:picLocks noChangeAspect="1"/>
          </p:cNvPicPr>
          <p:nvPr/>
        </p:nvPicPr>
        <p:blipFill>
          <a:blip r:embed="rId2"/>
          <a:stretch>
            <a:fillRect/>
          </a:stretch>
        </p:blipFill>
        <p:spPr>
          <a:xfrm>
            <a:off x="2643716" y="2380190"/>
            <a:ext cx="2628901" cy="1875368"/>
          </a:xfrm>
          <a:prstGeom prst="rect">
            <a:avLst/>
          </a:prstGeom>
        </p:spPr>
      </p:pic>
      <p:pic>
        <p:nvPicPr>
          <p:cNvPr id="19" name="Imagen 18" descr="Gráfico, Gráfico de barras&#10;&#10;El contenido generado por IA puede ser incorrecto.">
            <a:extLst>
              <a:ext uri="{FF2B5EF4-FFF2-40B4-BE49-F238E27FC236}">
                <a16:creationId xmlns:a16="http://schemas.microsoft.com/office/drawing/2014/main" id="{6A1B084A-4067-2287-F041-E923AE027D6C}"/>
              </a:ext>
            </a:extLst>
          </p:cNvPr>
          <p:cNvPicPr>
            <a:picLocks noChangeAspect="1"/>
          </p:cNvPicPr>
          <p:nvPr/>
        </p:nvPicPr>
        <p:blipFill>
          <a:blip r:embed="rId3"/>
          <a:stretch>
            <a:fillRect/>
          </a:stretch>
        </p:blipFill>
        <p:spPr>
          <a:xfrm>
            <a:off x="8350249" y="2374902"/>
            <a:ext cx="2815167" cy="1938865"/>
          </a:xfrm>
          <a:prstGeom prst="rect">
            <a:avLst/>
          </a:prstGeom>
        </p:spPr>
      </p:pic>
      <p:grpSp>
        <p:nvGrpSpPr>
          <p:cNvPr id="28" name="Grupo 27">
            <a:extLst>
              <a:ext uri="{FF2B5EF4-FFF2-40B4-BE49-F238E27FC236}">
                <a16:creationId xmlns:a16="http://schemas.microsoft.com/office/drawing/2014/main" id="{6228FF3F-E688-8FF3-2B2E-B3923149991F}"/>
              </a:ext>
            </a:extLst>
          </p:cNvPr>
          <p:cNvGrpSpPr/>
          <p:nvPr/>
        </p:nvGrpSpPr>
        <p:grpSpPr>
          <a:xfrm rot="5400000">
            <a:off x="1724369" y="-792515"/>
            <a:ext cx="58500" cy="3023712"/>
            <a:chOff x="6213975" y="-73273"/>
            <a:chExt cx="198316" cy="7409493"/>
          </a:xfrm>
        </p:grpSpPr>
        <p:sp>
          <p:nvSpPr>
            <p:cNvPr id="29" name="Rectángulo 28">
              <a:extLst>
                <a:ext uri="{FF2B5EF4-FFF2-40B4-BE49-F238E27FC236}">
                  <a16:creationId xmlns:a16="http://schemas.microsoft.com/office/drawing/2014/main" id="{A4022518-191E-A93F-2651-5C1A3BD35918}"/>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Rectángulo 29">
              <a:extLst>
                <a:ext uri="{FF2B5EF4-FFF2-40B4-BE49-F238E27FC236}">
                  <a16:creationId xmlns:a16="http://schemas.microsoft.com/office/drawing/2014/main" id="{ED74A59E-A075-C6B5-82A5-36DEE1857647}"/>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31" name="Imagen 30">
            <a:extLst>
              <a:ext uri="{FF2B5EF4-FFF2-40B4-BE49-F238E27FC236}">
                <a16:creationId xmlns:a16="http://schemas.microsoft.com/office/drawing/2014/main" id="{119EED5A-AE5E-42D2-3697-68B1A346B52D}"/>
              </a:ext>
            </a:extLst>
          </p:cNvPr>
          <p:cNvPicPr>
            <a:picLocks noChangeAspect="1"/>
          </p:cNvPicPr>
          <p:nvPr/>
        </p:nvPicPr>
        <p:blipFill>
          <a:blip r:embed="rId4"/>
          <a:stretch>
            <a:fillRect/>
          </a:stretch>
        </p:blipFill>
        <p:spPr>
          <a:xfrm>
            <a:off x="10615101" y="100439"/>
            <a:ext cx="1622148" cy="841114"/>
          </a:xfrm>
          <a:prstGeom prst="rect">
            <a:avLst/>
          </a:prstGeom>
        </p:spPr>
      </p:pic>
      <p:pic>
        <p:nvPicPr>
          <p:cNvPr id="32" name="Imagen 31">
            <a:extLst>
              <a:ext uri="{FF2B5EF4-FFF2-40B4-BE49-F238E27FC236}">
                <a16:creationId xmlns:a16="http://schemas.microsoft.com/office/drawing/2014/main" id="{C279B29A-552E-AC38-5082-A365F3A6BB25}"/>
              </a:ext>
            </a:extLst>
          </p:cNvPr>
          <p:cNvPicPr>
            <a:picLocks noChangeAspect="1"/>
          </p:cNvPicPr>
          <p:nvPr/>
        </p:nvPicPr>
        <p:blipFill>
          <a:blip r:embed="rId5"/>
          <a:srcRect/>
          <a:stretch/>
        </p:blipFill>
        <p:spPr>
          <a:xfrm>
            <a:off x="10597605" y="5500357"/>
            <a:ext cx="1542582" cy="1257204"/>
          </a:xfrm>
          <a:prstGeom prst="rect">
            <a:avLst/>
          </a:prstGeom>
        </p:spPr>
      </p:pic>
    </p:spTree>
    <p:extLst>
      <p:ext uri="{BB962C8B-B14F-4D97-AF65-F5344CB8AC3E}">
        <p14:creationId xmlns:p14="http://schemas.microsoft.com/office/powerpoint/2010/main" val="2209210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330F0-197C-F680-5081-E4B729396EBA}"/>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982A3BAC-FEB9-1281-33DA-43EA101CFF89}"/>
              </a:ext>
            </a:extLst>
          </p:cNvPr>
          <p:cNvSpPr/>
          <p:nvPr/>
        </p:nvSpPr>
        <p:spPr>
          <a:xfrm>
            <a:off x="42239" y="-21967"/>
            <a:ext cx="10455635" cy="830997"/>
          </a:xfrm>
          <a:prstGeom prst="rect">
            <a:avLst/>
          </a:prstGeom>
          <a:noFill/>
        </p:spPr>
        <p:txBody>
          <a:bodyPr wrap="square" lIns="91440" tIns="45720" rIns="91440" bIns="4572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000000"/>
                </a:solidFill>
                <a:effectLst/>
                <a:uLnTx/>
                <a:uFillTx/>
                <a:latin typeface="Aptos ExtraBold"/>
                <a:ea typeface="+mn-ea"/>
                <a:cs typeface="+mn-cs"/>
                <a:sym typeface="Arial"/>
              </a:rPr>
              <a:t>P.I. 8126 </a:t>
            </a:r>
            <a:r>
              <a:rPr kumimoji="0" lang="es-MX" sz="2400" b="1" i="0" u="none" strike="noStrike" kern="1200" cap="none" spc="0" normalizeH="0" baseline="0" noProof="0" dirty="0">
                <a:ln>
                  <a:noFill/>
                </a:ln>
                <a:solidFill>
                  <a:prstClr val="black">
                    <a:lumMod val="75000"/>
                    <a:lumOff val="25000"/>
                  </a:prstClr>
                </a:solidFill>
                <a:effectLst/>
                <a:uLnTx/>
                <a:uFillTx/>
                <a:latin typeface="Aptos ExtraBold"/>
                <a:ea typeface="+mn-ea"/>
                <a:cs typeface="+mn-cs"/>
                <a:sym typeface="Arial"/>
              </a:rPr>
              <a:t>Fortalecimiento institucional de la UAECOB para un gobierno confiable Bogotá D.C</a:t>
            </a:r>
          </a:p>
        </p:txBody>
      </p:sp>
      <p:sp>
        <p:nvSpPr>
          <p:cNvPr id="3" name="CuadroTexto 14">
            <a:extLst>
              <a:ext uri="{FF2B5EF4-FFF2-40B4-BE49-F238E27FC236}">
                <a16:creationId xmlns:a16="http://schemas.microsoft.com/office/drawing/2014/main" id="{2B7B1DAD-407E-695F-0BFF-A36756C364B9}"/>
              </a:ext>
            </a:extLst>
          </p:cNvPr>
          <p:cNvSpPr txBox="1"/>
          <p:nvPr/>
        </p:nvSpPr>
        <p:spPr>
          <a:xfrm rot="16200000">
            <a:off x="-803744" y="2046183"/>
            <a:ext cx="2370059" cy="161583"/>
          </a:xfrm>
          <a:prstGeom prst="rect">
            <a:avLst/>
          </a:prstGeom>
          <a:noFill/>
        </p:spPr>
        <p:txBody>
          <a:bodyPr wrap="square" lIns="68580" tIns="34290" rIns="68580" bIns="34290" rtlCol="0" anchor="t">
            <a:spAutoFit/>
          </a:bodyPr>
          <a:ls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85763"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a:ln>
                  <a:noFill/>
                </a:ln>
                <a:solidFill>
                  <a:prstClr val="black">
                    <a:lumMod val="75000"/>
                    <a:lumOff val="25000"/>
                  </a:prstClr>
                </a:solidFill>
                <a:effectLst/>
                <a:uLnTx/>
                <a:uFillTx/>
                <a:latin typeface="Calibri Light"/>
                <a:ea typeface="Calibri Light"/>
                <a:cs typeface="Calibri Light"/>
                <a:sym typeface="Arial"/>
              </a:rPr>
              <a:t>Oficina Asesora de Planeación </a:t>
            </a:r>
          </a:p>
        </p:txBody>
      </p:sp>
      <p:sp>
        <p:nvSpPr>
          <p:cNvPr id="4" name="CuadroTexto 3">
            <a:extLst>
              <a:ext uri="{FF2B5EF4-FFF2-40B4-BE49-F238E27FC236}">
                <a16:creationId xmlns:a16="http://schemas.microsoft.com/office/drawing/2014/main" id="{80721D6C-F9FD-0B06-46D1-64D3AF9F3CA4}"/>
              </a:ext>
            </a:extLst>
          </p:cNvPr>
          <p:cNvSpPr txBox="1"/>
          <p:nvPr/>
        </p:nvSpPr>
        <p:spPr>
          <a:xfrm>
            <a:off x="613488" y="1119868"/>
            <a:ext cx="5022202" cy="125720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9-Fortalecer el 100% de la gestión administrativa de las áreas de apoyo al cumplimiento de la misionalidad de la UAECOB.</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Responsables: Despacho y otras áreas.</a:t>
            </a:r>
          </a:p>
        </p:txBody>
      </p:sp>
      <p:sp>
        <p:nvSpPr>
          <p:cNvPr id="6" name="CuadroTexto 5">
            <a:extLst>
              <a:ext uri="{FF2B5EF4-FFF2-40B4-BE49-F238E27FC236}">
                <a16:creationId xmlns:a16="http://schemas.microsoft.com/office/drawing/2014/main" id="{B0091C6C-6BA8-9643-B4DD-CD1EE1A58149}"/>
              </a:ext>
            </a:extLst>
          </p:cNvPr>
          <p:cNvSpPr txBox="1"/>
          <p:nvPr/>
        </p:nvSpPr>
        <p:spPr>
          <a:xfrm>
            <a:off x="1027148" y="2975514"/>
            <a:ext cx="166007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Programado: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100% </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7" name="Rectángulo 6">
            <a:extLst>
              <a:ext uri="{FF2B5EF4-FFF2-40B4-BE49-F238E27FC236}">
                <a16:creationId xmlns:a16="http://schemas.microsoft.com/office/drawing/2014/main" id="{C5F49590-03B7-C839-A60F-B37E065B2065}"/>
              </a:ext>
            </a:extLst>
          </p:cNvPr>
          <p:cNvSpPr/>
          <p:nvPr/>
        </p:nvSpPr>
        <p:spPr>
          <a:xfrm>
            <a:off x="839756" y="3065510"/>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9" name="CuadroTexto 8">
            <a:extLst>
              <a:ext uri="{FF2B5EF4-FFF2-40B4-BE49-F238E27FC236}">
                <a16:creationId xmlns:a16="http://schemas.microsoft.com/office/drawing/2014/main" id="{C2F72136-14AF-7923-DE6D-289A6B640982}"/>
              </a:ext>
            </a:extLst>
          </p:cNvPr>
          <p:cNvSpPr txBox="1"/>
          <p:nvPr/>
        </p:nvSpPr>
        <p:spPr>
          <a:xfrm>
            <a:off x="1027148" y="3628657"/>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Avance: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23%</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0" name="Rectángulo 9">
            <a:extLst>
              <a:ext uri="{FF2B5EF4-FFF2-40B4-BE49-F238E27FC236}">
                <a16:creationId xmlns:a16="http://schemas.microsoft.com/office/drawing/2014/main" id="{C94FB098-6ABF-C3B9-45D0-46514EA1CEC0}"/>
              </a:ext>
            </a:extLst>
          </p:cNvPr>
          <p:cNvSpPr/>
          <p:nvPr/>
        </p:nvSpPr>
        <p:spPr>
          <a:xfrm>
            <a:off x="839756" y="3718653"/>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11" name="CuadroTexto 10">
            <a:extLst>
              <a:ext uri="{FF2B5EF4-FFF2-40B4-BE49-F238E27FC236}">
                <a16:creationId xmlns:a16="http://schemas.microsoft.com/office/drawing/2014/main" id="{C1ED9BDE-B78D-4B24-4BBE-14973C7B288C}"/>
              </a:ext>
            </a:extLst>
          </p:cNvPr>
          <p:cNvSpPr txBox="1"/>
          <p:nvPr/>
        </p:nvSpPr>
        <p:spPr>
          <a:xfrm>
            <a:off x="563727" y="2559135"/>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2" name="CuadroTexto 11">
            <a:extLst>
              <a:ext uri="{FF2B5EF4-FFF2-40B4-BE49-F238E27FC236}">
                <a16:creationId xmlns:a16="http://schemas.microsoft.com/office/drawing/2014/main" id="{429826C2-9576-A723-0327-06CB56D304E5}"/>
              </a:ext>
            </a:extLst>
          </p:cNvPr>
          <p:cNvSpPr txBox="1"/>
          <p:nvPr/>
        </p:nvSpPr>
        <p:spPr>
          <a:xfrm>
            <a:off x="1558992" y="4910116"/>
            <a:ext cx="354485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 </a:t>
            </a:r>
            <a:r>
              <a:rPr kumimoji="0" lang="es-MX" sz="1600" b="0" i="0" u="none" strike="noStrike" kern="0" cap="none" spc="0" normalizeH="0" baseline="0" noProof="0" dirty="0">
                <a:ln>
                  <a:noFill/>
                </a:ln>
                <a:solidFill>
                  <a:prstClr val="black"/>
                </a:solidFill>
                <a:effectLst/>
                <a:uLnTx/>
                <a:uFillTx/>
                <a:latin typeface="Aptos" panose="020B0004020202020204"/>
                <a:cs typeface="Arial"/>
                <a:sym typeface="Arial"/>
              </a:rPr>
              <a:t>11.024.492.332</a:t>
            </a:r>
            <a:endParaRPr kumimoji="0" lang="es-CO" sz="1600" b="0" i="0" u="none" strike="noStrike" kern="1200" cap="none" spc="0" normalizeH="0" baseline="0" noProof="0" dirty="0">
              <a:ln>
                <a:noFill/>
              </a:ln>
              <a:solidFill>
                <a:prstClr val="black"/>
              </a:solidFill>
              <a:effectLst/>
              <a:uLnTx/>
              <a:uFillTx/>
              <a:latin typeface="Aptos" panose="020B0004020202020204"/>
              <a:ea typeface="+mn-ea"/>
              <a:cs typeface="Arial"/>
              <a:sym typeface="Arial"/>
            </a:endParaRPr>
          </a:p>
        </p:txBody>
      </p:sp>
      <p:sp>
        <p:nvSpPr>
          <p:cNvPr id="13" name="CuadroTexto 12">
            <a:extLst>
              <a:ext uri="{FF2B5EF4-FFF2-40B4-BE49-F238E27FC236}">
                <a16:creationId xmlns:a16="http://schemas.microsoft.com/office/drawing/2014/main" id="{F1BED02F-30C0-1B7B-50DD-53332A83AA03}"/>
              </a:ext>
            </a:extLst>
          </p:cNvPr>
          <p:cNvSpPr txBox="1"/>
          <p:nvPr/>
        </p:nvSpPr>
        <p:spPr>
          <a:xfrm>
            <a:off x="311800" y="4564293"/>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dirty="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dirty="0">
              <a:ln>
                <a:noFill/>
              </a:ln>
              <a:solidFill>
                <a:prstClr val="black"/>
              </a:solidFill>
              <a:effectLst/>
              <a:uLnTx/>
              <a:uFillTx/>
              <a:latin typeface="Aptos" panose="020B0004020202020204"/>
              <a:ea typeface="+mn-ea"/>
              <a:cs typeface="Arial"/>
              <a:sym typeface="Arial"/>
            </a:endParaRPr>
          </a:p>
        </p:txBody>
      </p:sp>
      <p:sp>
        <p:nvSpPr>
          <p:cNvPr id="14" name="CuadroTexto 13">
            <a:extLst>
              <a:ext uri="{FF2B5EF4-FFF2-40B4-BE49-F238E27FC236}">
                <a16:creationId xmlns:a16="http://schemas.microsoft.com/office/drawing/2014/main" id="{9B1D97F8-8A9B-E8C5-A752-3EBA95E08BF9}"/>
              </a:ext>
            </a:extLst>
          </p:cNvPr>
          <p:cNvSpPr txBox="1"/>
          <p:nvPr/>
        </p:nvSpPr>
        <p:spPr>
          <a:xfrm>
            <a:off x="1335057" y="5283341"/>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     9.756.490.002</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5" name="CuadroTexto 14">
            <a:extLst>
              <a:ext uri="{FF2B5EF4-FFF2-40B4-BE49-F238E27FC236}">
                <a16:creationId xmlns:a16="http://schemas.microsoft.com/office/drawing/2014/main" id="{F2D03836-77A9-BA11-7AC9-7FDDD161D585}"/>
              </a:ext>
            </a:extLst>
          </p:cNvPr>
          <p:cNvSpPr txBox="1"/>
          <p:nvPr/>
        </p:nvSpPr>
        <p:spPr>
          <a:xfrm>
            <a:off x="2061233" y="5613769"/>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    1.065.267.773</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6" name="CuadroTexto 15">
            <a:extLst>
              <a:ext uri="{FF2B5EF4-FFF2-40B4-BE49-F238E27FC236}">
                <a16:creationId xmlns:a16="http://schemas.microsoft.com/office/drawing/2014/main" id="{DEF8EABF-9942-5AA1-1D10-2EDEE29675C8}"/>
              </a:ext>
            </a:extLst>
          </p:cNvPr>
          <p:cNvSpPr txBox="1"/>
          <p:nvPr/>
        </p:nvSpPr>
        <p:spPr>
          <a:xfrm>
            <a:off x="5970427" y="880651"/>
            <a:ext cx="5283459" cy="15034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10-Formular e Implementar una estrategia de comunicaciones en lo relacionado con la divulgación de estrategias, programas, proyectos y servicios a los grupos de interés, de la UAECOB.</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s-CO" sz="1600" b="0" i="0" u="none" strike="noStrike" kern="0" cap="none" spc="0" normalizeH="0" baseline="0" noProof="0">
                <a:ln>
                  <a:noFill/>
                </a:ln>
                <a:solidFill>
                  <a:srgbClr val="000000"/>
                </a:solidFill>
                <a:effectLst/>
                <a:uLnTx/>
                <a:uFillTx/>
                <a:latin typeface="Arial"/>
                <a:cs typeface="Arial"/>
                <a:sym typeface="Arial"/>
              </a:rPr>
              <a:t>Responsable: Despacho – comunicaciones.</a:t>
            </a:r>
          </a:p>
        </p:txBody>
      </p:sp>
      <p:sp>
        <p:nvSpPr>
          <p:cNvPr id="17" name="CuadroTexto 16">
            <a:extLst>
              <a:ext uri="{FF2B5EF4-FFF2-40B4-BE49-F238E27FC236}">
                <a16:creationId xmlns:a16="http://schemas.microsoft.com/office/drawing/2014/main" id="{49BCA1A7-6877-EFC5-7AA2-A0449645CB5F}"/>
              </a:ext>
            </a:extLst>
          </p:cNvPr>
          <p:cNvSpPr txBox="1"/>
          <p:nvPr/>
        </p:nvSpPr>
        <p:spPr>
          <a:xfrm>
            <a:off x="6578863" y="3079933"/>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Programado:</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 </a:t>
            </a:r>
            <a:endParaRPr kumimoji="0" lang="es-CO" sz="1600" b="0" i="0" u="none" strike="noStrike" kern="0" cap="none" spc="0" normalizeH="0" baseline="0" noProof="0">
              <a:ln>
                <a:noFill/>
              </a:ln>
              <a:solidFill>
                <a:prstClr val="black"/>
              </a:solidFill>
              <a:effectLst/>
              <a:uLnTx/>
              <a:uFillTx/>
              <a:latin typeface="Aptos" panose="020B0004020202020204"/>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1</a:t>
            </a:r>
            <a:endParaRPr kumimoji="0" lang="es-CO"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18" name="Rectángulo 17">
            <a:extLst>
              <a:ext uri="{FF2B5EF4-FFF2-40B4-BE49-F238E27FC236}">
                <a16:creationId xmlns:a16="http://schemas.microsoft.com/office/drawing/2014/main" id="{3624F218-2AB6-9AC0-FA8D-7D6936F92FE5}"/>
              </a:ext>
            </a:extLst>
          </p:cNvPr>
          <p:cNvSpPr/>
          <p:nvPr/>
        </p:nvSpPr>
        <p:spPr>
          <a:xfrm>
            <a:off x="6391471" y="3158723"/>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19" name="CuadroTexto 18">
            <a:extLst>
              <a:ext uri="{FF2B5EF4-FFF2-40B4-BE49-F238E27FC236}">
                <a16:creationId xmlns:a16="http://schemas.microsoft.com/office/drawing/2014/main" id="{12262E0E-B2DA-C7DD-0D98-98C0BF51547B}"/>
              </a:ext>
            </a:extLst>
          </p:cNvPr>
          <p:cNvSpPr txBox="1"/>
          <p:nvPr/>
        </p:nvSpPr>
        <p:spPr>
          <a:xfrm>
            <a:off x="6578863" y="3721870"/>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Avance: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a:ln>
                  <a:noFill/>
                </a:ln>
                <a:solidFill>
                  <a:prstClr val="black"/>
                </a:solidFill>
                <a:effectLst/>
                <a:uLnTx/>
                <a:uFillTx/>
                <a:latin typeface="Aptos" panose="020B0004020202020204"/>
                <a:cs typeface="Arial"/>
                <a:sym typeface="Arial"/>
              </a:rPr>
              <a:t>0,2</a:t>
            </a:r>
            <a:endParaRPr kumimoji="0" lang="es-CO"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20" name="Rectángulo 19">
            <a:extLst>
              <a:ext uri="{FF2B5EF4-FFF2-40B4-BE49-F238E27FC236}">
                <a16:creationId xmlns:a16="http://schemas.microsoft.com/office/drawing/2014/main" id="{20D78664-6BB9-AA24-1067-C3FEFC1CEB1F}"/>
              </a:ext>
            </a:extLst>
          </p:cNvPr>
          <p:cNvSpPr/>
          <p:nvPr/>
        </p:nvSpPr>
        <p:spPr>
          <a:xfrm>
            <a:off x="6391471" y="3834278"/>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21" name="CuadroTexto 20">
            <a:extLst>
              <a:ext uri="{FF2B5EF4-FFF2-40B4-BE49-F238E27FC236}">
                <a16:creationId xmlns:a16="http://schemas.microsoft.com/office/drawing/2014/main" id="{8CFE9F8D-F091-0F71-4E84-4B4C7672F0CC}"/>
              </a:ext>
            </a:extLst>
          </p:cNvPr>
          <p:cNvSpPr txBox="1"/>
          <p:nvPr/>
        </p:nvSpPr>
        <p:spPr>
          <a:xfrm>
            <a:off x="6093030" y="2573907"/>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2" name="CuadroTexto 21">
            <a:extLst>
              <a:ext uri="{FF2B5EF4-FFF2-40B4-BE49-F238E27FC236}">
                <a16:creationId xmlns:a16="http://schemas.microsoft.com/office/drawing/2014/main" id="{D08DBDD0-6BF4-A110-3B20-A2DF06447718}"/>
              </a:ext>
            </a:extLst>
          </p:cNvPr>
          <p:cNvSpPr txBox="1"/>
          <p:nvPr/>
        </p:nvSpPr>
        <p:spPr>
          <a:xfrm>
            <a:off x="7232005" y="5036656"/>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Apropiación: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969.477.500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3" name="CuadroTexto 22">
            <a:extLst>
              <a:ext uri="{FF2B5EF4-FFF2-40B4-BE49-F238E27FC236}">
                <a16:creationId xmlns:a16="http://schemas.microsoft.com/office/drawing/2014/main" id="{F57CB0E2-4222-CFB0-72FF-8D28A34A21CB}"/>
              </a:ext>
            </a:extLst>
          </p:cNvPr>
          <p:cNvSpPr txBox="1"/>
          <p:nvPr/>
        </p:nvSpPr>
        <p:spPr>
          <a:xfrm>
            <a:off x="5988313" y="4597719"/>
            <a:ext cx="248738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Presupuesto </a:t>
            </a:r>
            <a:r>
              <a:rPr kumimoji="0" lang="es-MX" sz="1600" b="1" i="0" u="none" strike="noStrike" kern="0" cap="none" spc="0" normalizeH="0" baseline="0" noProof="0" dirty="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dirty="0">
              <a:ln>
                <a:noFill/>
              </a:ln>
              <a:solidFill>
                <a:prstClr val="black"/>
              </a:solidFill>
              <a:effectLst/>
              <a:uLnTx/>
              <a:uFillTx/>
              <a:latin typeface="Aptos" panose="020B0004020202020204"/>
              <a:ea typeface="+mn-ea"/>
              <a:cs typeface="Arial"/>
              <a:sym typeface="Arial"/>
            </a:endParaRPr>
          </a:p>
        </p:txBody>
      </p:sp>
      <p:sp>
        <p:nvSpPr>
          <p:cNvPr id="24" name="CuadroTexto 23">
            <a:extLst>
              <a:ext uri="{FF2B5EF4-FFF2-40B4-BE49-F238E27FC236}">
                <a16:creationId xmlns:a16="http://schemas.microsoft.com/office/drawing/2014/main" id="{C1D99342-BA7B-70B6-5C48-CCCABC1CDE3C}"/>
              </a:ext>
            </a:extLst>
          </p:cNvPr>
          <p:cNvSpPr txBox="1"/>
          <p:nvPr/>
        </p:nvSpPr>
        <p:spPr>
          <a:xfrm>
            <a:off x="7008070" y="5381659"/>
            <a:ext cx="3414224"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Compromisos: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a:t>
            </a:r>
            <a:r>
              <a:rPr kumimoji="0" lang="es-MX" sz="1600" b="0" i="0" u="none" strike="noStrike" kern="0" cap="none" spc="0" normalizeH="0" baseline="0" noProof="0">
                <a:ln>
                  <a:noFill/>
                </a:ln>
                <a:solidFill>
                  <a:prstClr val="black"/>
                </a:solidFill>
                <a:effectLst/>
                <a:uLnTx/>
                <a:uFillTx/>
                <a:latin typeface="Arial"/>
                <a:cs typeface="Arial"/>
                <a:sym typeface="Arial"/>
              </a:rPr>
              <a:t>    913.000.000</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25" name="CuadroTexto 24">
            <a:extLst>
              <a:ext uri="{FF2B5EF4-FFF2-40B4-BE49-F238E27FC236}">
                <a16:creationId xmlns:a16="http://schemas.microsoft.com/office/drawing/2014/main" id="{5A46EFF8-4FF4-DDF7-EAEF-9ED4951A90EC}"/>
              </a:ext>
            </a:extLst>
          </p:cNvPr>
          <p:cNvSpPr txBox="1"/>
          <p:nvPr/>
        </p:nvSpPr>
        <p:spPr>
          <a:xfrm>
            <a:off x="7804801" y="5684328"/>
            <a:ext cx="3003677"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Giros: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 </a:t>
            </a:r>
            <a:r>
              <a:rPr kumimoji="0" lang="es-MX" sz="1600" b="0" i="0" u="none" strike="noStrike" kern="0" cap="none" spc="0" normalizeH="0" baseline="0" noProof="0">
                <a:ln>
                  <a:noFill/>
                </a:ln>
                <a:solidFill>
                  <a:prstClr val="black"/>
                </a:solidFill>
                <a:effectLst/>
                <a:uLnTx/>
                <a:uFillTx/>
                <a:latin typeface="Aptos" panose="020B0004020202020204"/>
                <a:cs typeface="Arial"/>
                <a:sym typeface="Arial"/>
              </a:rPr>
              <a:t>    112.026.665</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cxnSp>
        <p:nvCxnSpPr>
          <p:cNvPr id="27" name="Conector recto 26">
            <a:extLst>
              <a:ext uri="{FF2B5EF4-FFF2-40B4-BE49-F238E27FC236}">
                <a16:creationId xmlns:a16="http://schemas.microsoft.com/office/drawing/2014/main" id="{ACC10F97-01B1-D680-2F02-F7D33A5D6F55}"/>
              </a:ext>
            </a:extLst>
          </p:cNvPr>
          <p:cNvCxnSpPr>
            <a:cxnSpLocks/>
          </p:cNvCxnSpPr>
          <p:nvPr/>
        </p:nvCxnSpPr>
        <p:spPr>
          <a:xfrm>
            <a:off x="5775650" y="918130"/>
            <a:ext cx="0" cy="5414937"/>
          </a:xfrm>
          <a:prstGeom prst="line">
            <a:avLst/>
          </a:prstGeom>
          <a:ln w="28575"/>
        </p:spPr>
        <p:style>
          <a:lnRef idx="2">
            <a:schemeClr val="accent1"/>
          </a:lnRef>
          <a:fillRef idx="0">
            <a:schemeClr val="accent1"/>
          </a:fillRef>
          <a:effectRef idx="1">
            <a:schemeClr val="accent1"/>
          </a:effectRef>
          <a:fontRef idx="minor">
            <a:schemeClr val="tx1"/>
          </a:fontRef>
        </p:style>
      </p:cxnSp>
      <p:graphicFrame>
        <p:nvGraphicFramePr>
          <p:cNvPr id="5" name="Tabla 4">
            <a:extLst>
              <a:ext uri="{FF2B5EF4-FFF2-40B4-BE49-F238E27FC236}">
                <a16:creationId xmlns:a16="http://schemas.microsoft.com/office/drawing/2014/main" id="{0425A4ED-5FB9-738D-967A-C173D3238576}"/>
              </a:ext>
            </a:extLst>
          </p:cNvPr>
          <p:cNvGraphicFramePr>
            <a:graphicFrameLocks noGrp="1"/>
          </p:cNvGraphicFramePr>
          <p:nvPr/>
        </p:nvGraphicFramePr>
        <p:xfrm>
          <a:off x="1229145" y="6058342"/>
          <a:ext cx="9268729" cy="518160"/>
        </p:xfrm>
        <a:graphic>
          <a:graphicData uri="http://schemas.openxmlformats.org/drawingml/2006/table">
            <a:tbl>
              <a:tblPr firstRow="1" bandRow="1">
                <a:tableStyleId>{5C22544A-7EE6-4342-B048-85BDC9FD1C3A}</a:tableStyleId>
              </a:tblPr>
              <a:tblGrid>
                <a:gridCol w="4525182">
                  <a:extLst>
                    <a:ext uri="{9D8B030D-6E8A-4147-A177-3AD203B41FA5}">
                      <a16:colId xmlns:a16="http://schemas.microsoft.com/office/drawing/2014/main" val="2814354756"/>
                    </a:ext>
                  </a:extLst>
                </a:gridCol>
                <a:gridCol w="4743547">
                  <a:extLst>
                    <a:ext uri="{9D8B030D-6E8A-4147-A177-3AD203B41FA5}">
                      <a16:colId xmlns:a16="http://schemas.microsoft.com/office/drawing/2014/main" val="1557970858"/>
                    </a:ext>
                  </a:extLst>
                </a:gridCol>
              </a:tblGrid>
              <a:tr h="0">
                <a:tc>
                  <a:txBody>
                    <a:bodyPr/>
                    <a:lstStyle/>
                    <a:p>
                      <a:pPr algn="ctr"/>
                      <a:r>
                        <a:rPr lang="es-MX" sz="1100"/>
                        <a:t>Bogdata</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s-MX" sz="1100" dirty="0" err="1"/>
                        <a:t>Segplan</a:t>
                      </a:r>
                      <a:r>
                        <a:rPr lang="es-MX" sz="1100" dirty="0"/>
                        <a:t> </a:t>
                      </a:r>
                      <a:endParaRPr lang="es-CO"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245861610"/>
                  </a:ext>
                </a:extLst>
              </a:tr>
              <a:tr h="200966">
                <a:tc>
                  <a:txBody>
                    <a:bodyPr/>
                    <a:lstStyle/>
                    <a:p>
                      <a:pPr marL="0" marR="0" lvl="0" indent="0" algn="l" rtl="0" eaLnBrk="1" fontAlgn="auto" latinLnBrk="0" hangingPunct="1">
                        <a:lnSpc>
                          <a:spcPct val="100000"/>
                        </a:lnSpc>
                        <a:spcBef>
                          <a:spcPts val="0"/>
                        </a:spcBef>
                        <a:spcAft>
                          <a:spcPts val="0"/>
                        </a:spcAft>
                        <a:buClrTx/>
                        <a:buSzTx/>
                        <a:buFontTx/>
                        <a:buNone/>
                      </a:pPr>
                      <a:r>
                        <a:rPr lang="es-MX" sz="1100"/>
                        <a:t>Fuente de información Financiera (Corte </a:t>
                      </a:r>
                      <a:r>
                        <a:rPr lang="es-MX" sz="1100" b="0" i="0" u="none" strike="noStrike" noProof="0">
                          <a:solidFill>
                            <a:srgbClr val="000000"/>
                          </a:solidFill>
                          <a:latin typeface="Aptos"/>
                        </a:rPr>
                        <a:t>31 de marzo</a:t>
                      </a:r>
                      <a:r>
                        <a:rPr lang="es-MX" sz="1100"/>
                        <a:t>)</a:t>
                      </a:r>
                      <a:endParaRPr lang="es-CO"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s-MX" sz="1100" b="0" i="0" u="none" strike="noStrike" noProof="0" dirty="0">
                          <a:solidFill>
                            <a:srgbClr val="000000"/>
                          </a:solidFill>
                          <a:latin typeface="Aptos"/>
                        </a:rPr>
                        <a:t>Información de Metas (Corte 31 de marzo – primer trimestre SEGPLAN) </a:t>
                      </a:r>
                      <a:endParaRPr lang="es-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064589"/>
                  </a:ext>
                </a:extLst>
              </a:tr>
            </a:tbl>
          </a:graphicData>
        </a:graphic>
      </p:graphicFrame>
      <p:pic>
        <p:nvPicPr>
          <p:cNvPr id="8" name="Imagen 7" descr="Gráfico, Gráfico de barras&#10;&#10;El contenido generado por IA puede ser incorrecto.">
            <a:extLst>
              <a:ext uri="{FF2B5EF4-FFF2-40B4-BE49-F238E27FC236}">
                <a16:creationId xmlns:a16="http://schemas.microsoft.com/office/drawing/2014/main" id="{48D272BE-B781-EA3D-984E-16AB7B7F754B}"/>
              </a:ext>
            </a:extLst>
          </p:cNvPr>
          <p:cNvPicPr>
            <a:picLocks noChangeAspect="1"/>
          </p:cNvPicPr>
          <p:nvPr/>
        </p:nvPicPr>
        <p:blipFill>
          <a:blip r:embed="rId2"/>
          <a:stretch>
            <a:fillRect/>
          </a:stretch>
        </p:blipFill>
        <p:spPr>
          <a:xfrm>
            <a:off x="2530475" y="2420938"/>
            <a:ext cx="2982383" cy="2016125"/>
          </a:xfrm>
          <a:prstGeom prst="rect">
            <a:avLst/>
          </a:prstGeom>
        </p:spPr>
      </p:pic>
      <p:pic>
        <p:nvPicPr>
          <p:cNvPr id="26" name="Imagen 25" descr="Gráfico, Gráfico de barras&#10;&#10;El contenido generado por IA puede ser incorrecto.">
            <a:extLst>
              <a:ext uri="{FF2B5EF4-FFF2-40B4-BE49-F238E27FC236}">
                <a16:creationId xmlns:a16="http://schemas.microsoft.com/office/drawing/2014/main" id="{DAF38087-4E9E-9181-FA33-C058C360D915}"/>
              </a:ext>
            </a:extLst>
          </p:cNvPr>
          <p:cNvPicPr>
            <a:picLocks noChangeAspect="1"/>
          </p:cNvPicPr>
          <p:nvPr/>
        </p:nvPicPr>
        <p:blipFill>
          <a:blip r:embed="rId3"/>
          <a:stretch>
            <a:fillRect/>
          </a:stretch>
        </p:blipFill>
        <p:spPr>
          <a:xfrm>
            <a:off x="8225896" y="2489730"/>
            <a:ext cx="3201459" cy="1878542"/>
          </a:xfrm>
          <a:prstGeom prst="rect">
            <a:avLst/>
          </a:prstGeom>
        </p:spPr>
      </p:pic>
      <p:grpSp>
        <p:nvGrpSpPr>
          <p:cNvPr id="28" name="Grupo 27">
            <a:extLst>
              <a:ext uri="{FF2B5EF4-FFF2-40B4-BE49-F238E27FC236}">
                <a16:creationId xmlns:a16="http://schemas.microsoft.com/office/drawing/2014/main" id="{B9A3C63A-19CE-D793-4A58-E2B04E1101FC}"/>
              </a:ext>
            </a:extLst>
          </p:cNvPr>
          <p:cNvGrpSpPr/>
          <p:nvPr/>
        </p:nvGrpSpPr>
        <p:grpSpPr>
          <a:xfrm rot="5400000">
            <a:off x="1583483" y="-781710"/>
            <a:ext cx="58500" cy="3023712"/>
            <a:chOff x="6213975" y="-73273"/>
            <a:chExt cx="198316" cy="7409493"/>
          </a:xfrm>
        </p:grpSpPr>
        <p:sp>
          <p:nvSpPr>
            <p:cNvPr id="29" name="Rectángulo 28">
              <a:extLst>
                <a:ext uri="{FF2B5EF4-FFF2-40B4-BE49-F238E27FC236}">
                  <a16:creationId xmlns:a16="http://schemas.microsoft.com/office/drawing/2014/main" id="{D336A9C3-6FCD-0B51-EDA3-B093C89482D5}"/>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Rectángulo 29">
              <a:extLst>
                <a:ext uri="{FF2B5EF4-FFF2-40B4-BE49-F238E27FC236}">
                  <a16:creationId xmlns:a16="http://schemas.microsoft.com/office/drawing/2014/main" id="{CD2D66C4-4664-501B-A526-B189171A6F9E}"/>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31" name="Imagen 30">
            <a:extLst>
              <a:ext uri="{FF2B5EF4-FFF2-40B4-BE49-F238E27FC236}">
                <a16:creationId xmlns:a16="http://schemas.microsoft.com/office/drawing/2014/main" id="{9A89A699-9555-450D-390B-4FD404634824}"/>
              </a:ext>
            </a:extLst>
          </p:cNvPr>
          <p:cNvPicPr>
            <a:picLocks noChangeAspect="1"/>
          </p:cNvPicPr>
          <p:nvPr/>
        </p:nvPicPr>
        <p:blipFill>
          <a:blip r:embed="rId4"/>
          <a:stretch>
            <a:fillRect/>
          </a:stretch>
        </p:blipFill>
        <p:spPr>
          <a:xfrm>
            <a:off x="10569852" y="-32084"/>
            <a:ext cx="1622148" cy="841114"/>
          </a:xfrm>
          <a:prstGeom prst="rect">
            <a:avLst/>
          </a:prstGeom>
        </p:spPr>
      </p:pic>
      <p:pic>
        <p:nvPicPr>
          <p:cNvPr id="32" name="Imagen 31">
            <a:extLst>
              <a:ext uri="{FF2B5EF4-FFF2-40B4-BE49-F238E27FC236}">
                <a16:creationId xmlns:a16="http://schemas.microsoft.com/office/drawing/2014/main" id="{71E78AB5-D056-C01C-B153-EF04F66B0590}"/>
              </a:ext>
            </a:extLst>
          </p:cNvPr>
          <p:cNvPicPr>
            <a:picLocks noChangeAspect="1"/>
          </p:cNvPicPr>
          <p:nvPr/>
        </p:nvPicPr>
        <p:blipFill>
          <a:blip r:embed="rId5"/>
          <a:srcRect/>
          <a:stretch/>
        </p:blipFill>
        <p:spPr>
          <a:xfrm>
            <a:off x="10552356" y="5367834"/>
            <a:ext cx="1542582" cy="1257204"/>
          </a:xfrm>
          <a:prstGeom prst="rect">
            <a:avLst/>
          </a:prstGeom>
        </p:spPr>
      </p:pic>
    </p:spTree>
    <p:extLst>
      <p:ext uri="{BB962C8B-B14F-4D97-AF65-F5344CB8AC3E}">
        <p14:creationId xmlns:p14="http://schemas.microsoft.com/office/powerpoint/2010/main" val="2073067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40" name="Google Shape;140;g2e409e8f685_12_49"/>
          <p:cNvSpPr txBox="1"/>
          <p:nvPr/>
        </p:nvSpPr>
        <p:spPr>
          <a:xfrm>
            <a:off x="3252112" y="-1564"/>
            <a:ext cx="5604280" cy="61552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700"/>
              <a:buFont typeface="Arial"/>
              <a:buNone/>
              <a:tabLst/>
              <a:defRPr/>
            </a:pPr>
            <a:r>
              <a:rPr kumimoji="0" lang="es-CO" sz="2800" b="1" i="0" u="none" strike="noStrike" kern="1200" cap="none" spc="0" normalizeH="0" baseline="0" noProof="0" dirty="0">
                <a:ln>
                  <a:noFill/>
                </a:ln>
                <a:solidFill>
                  <a:prstClr val="white"/>
                </a:solidFill>
                <a:effectLst/>
                <a:uLnTx/>
                <a:uFillTx/>
                <a:latin typeface="Aptos" panose="020B0004020202020204" pitchFamily="34" charset="0"/>
                <a:ea typeface="Oswald"/>
                <a:cs typeface="Oswald"/>
                <a:sym typeface="Oswald"/>
              </a:rPr>
              <a:t>Alertas y Recomendaciones</a:t>
            </a:r>
            <a:endParaRPr kumimoji="0" sz="2800" b="0" i="0" u="none" strike="noStrike" kern="1200" cap="none" spc="0" normalizeH="0" baseline="0" noProof="0" dirty="0">
              <a:ln>
                <a:noFill/>
              </a:ln>
              <a:solidFill>
                <a:prstClr val="white"/>
              </a:solidFill>
              <a:effectLst/>
              <a:uLnTx/>
              <a:uFillTx/>
              <a:latin typeface="Aptos" panose="020B0004020202020204" pitchFamily="34" charset="0"/>
              <a:ea typeface="Oswald"/>
              <a:cs typeface="Oswald"/>
              <a:sym typeface="Oswald"/>
            </a:endParaRPr>
          </a:p>
        </p:txBody>
      </p:sp>
      <p:sp>
        <p:nvSpPr>
          <p:cNvPr id="141" name="Google Shape;141;g2e409e8f685_12_49"/>
          <p:cNvSpPr txBox="1"/>
          <p:nvPr/>
        </p:nvSpPr>
        <p:spPr>
          <a:xfrm>
            <a:off x="436756" y="767372"/>
            <a:ext cx="11318488" cy="2155498"/>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000000"/>
                </a:solidFill>
                <a:effectLst/>
                <a:uLnTx/>
                <a:uFillTx/>
                <a:latin typeface="Arial"/>
                <a:cs typeface="Arial"/>
                <a:sym typeface="Arial"/>
              </a:rPr>
              <a:t>Proyecto 8173 - </a:t>
            </a:r>
            <a:r>
              <a:rPr kumimoji="0" lang="es-MX" sz="1600" b="1" i="0" u="none" strike="noStrike" kern="0" cap="none" spc="0" normalizeH="0" baseline="0" noProof="0" dirty="0">
                <a:ln>
                  <a:noFill/>
                </a:ln>
                <a:solidFill>
                  <a:srgbClr val="000000"/>
                </a:solidFill>
                <a:effectLst/>
                <a:uLnTx/>
                <a:uFillTx/>
                <a:latin typeface="Arial"/>
                <a:cs typeface="Arial"/>
                <a:sym typeface="Arial"/>
              </a:rPr>
              <a:t>Modernización de las capacidades del Cuerpo Oficial de Bomberos Bogotá D.C.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6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Arial"/>
                <a:cs typeface="Arial"/>
                <a:sym typeface="Arial"/>
              </a:rPr>
              <a:t>Durante el primer trimestre de la vigencia, la siguiente meta no presenta ejecución presupuestal ni Física (Magnitud):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6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a:buChar char="•"/>
              <a:tabLst/>
              <a:defRPr/>
            </a:pPr>
            <a:r>
              <a:rPr kumimoji="0" lang="es-CO" sz="1600" b="1" i="0" u="none" strike="noStrike" kern="0" cap="none" spc="0" normalizeH="0" baseline="0" noProof="0" dirty="0">
                <a:ln>
                  <a:noFill/>
                </a:ln>
                <a:solidFill>
                  <a:srgbClr val="000000"/>
                </a:solidFill>
                <a:effectLst/>
                <a:uLnTx/>
                <a:uFillTx/>
                <a:latin typeface="Arial"/>
                <a:cs typeface="Arial"/>
                <a:sym typeface="Arial"/>
              </a:rPr>
              <a:t>Meta 3:</a:t>
            </a:r>
            <a:r>
              <a:rPr kumimoji="0" lang="es-CO" sz="1600" b="0" i="0" u="none" strike="noStrike" kern="0" cap="none" spc="0" normalizeH="0" baseline="0" noProof="0" dirty="0">
                <a:ln>
                  <a:noFill/>
                </a:ln>
                <a:solidFill>
                  <a:srgbClr val="000000"/>
                </a:solidFill>
                <a:effectLst/>
                <a:uLnTx/>
                <a:uFillTx/>
                <a:latin typeface="Arial"/>
                <a:cs typeface="Arial"/>
                <a:sym typeface="Arial"/>
              </a:rPr>
              <a:t> </a:t>
            </a:r>
            <a:r>
              <a:rPr kumimoji="0" lang="es-ES" sz="1600" b="0" i="0" u="none" strike="noStrike" kern="0" cap="none" spc="0" normalizeH="0" baseline="0" noProof="0" dirty="0">
                <a:ln>
                  <a:noFill/>
                </a:ln>
                <a:solidFill>
                  <a:srgbClr val="000000"/>
                </a:solidFill>
                <a:effectLst/>
                <a:uLnTx/>
                <a:uFillTx/>
                <a:latin typeface="Arial"/>
                <a:cs typeface="Arial"/>
                <a:sym typeface="Arial"/>
              </a:rPr>
              <a:t>Desarrollar un programa de renovación de vehículos de la Unidad Administrativa Cuerpo Oficial de Bomberos de Bogotá. </a:t>
            </a:r>
            <a:r>
              <a:rPr kumimoji="0" lang="es-ES" sz="1600" b="1" i="0" u="none" strike="noStrike" kern="0" cap="none" spc="0" normalizeH="0" baseline="0" noProof="0" dirty="0">
                <a:ln>
                  <a:noFill/>
                </a:ln>
                <a:solidFill>
                  <a:srgbClr val="000000"/>
                </a:solidFill>
                <a:effectLst/>
                <a:uLnTx/>
                <a:uFillTx/>
                <a:latin typeface="Arial"/>
                <a:cs typeface="Arial"/>
                <a:sym typeface="Arial"/>
              </a:rPr>
              <a:t>(0%) =</a:t>
            </a:r>
            <a:r>
              <a:rPr kumimoji="0" lang="es-ES" sz="1600" b="0" i="0" u="none" strike="noStrike" kern="0" cap="none" spc="0" normalizeH="0" baseline="0" noProof="0" dirty="0">
                <a:ln>
                  <a:noFill/>
                </a:ln>
                <a:solidFill>
                  <a:srgbClr val="000000"/>
                </a:solidFill>
                <a:effectLst/>
                <a:uLnTx/>
                <a:uFillTx/>
                <a:latin typeface="Arial"/>
                <a:cs typeface="Arial"/>
                <a:sym typeface="Arial"/>
              </a:rPr>
              <a:t> Debido a la limitación de recursos esta meta no ha sido posible cumplirla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Arial"/>
                <a:cs typeface="Arial"/>
                <a:sym typeface="Arial"/>
              </a:rPr>
              <a:t>Con ejecución financiera, sin ejecución física: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6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a:buChar char="•"/>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Meta 8:</a:t>
            </a:r>
            <a:r>
              <a:rPr kumimoji="0" lang="es-MX" sz="1600" b="0" i="0" u="none" strike="noStrike" kern="0" cap="none" spc="0" normalizeH="0" baseline="0" noProof="0" dirty="0">
                <a:ln>
                  <a:noFill/>
                </a:ln>
                <a:solidFill>
                  <a:srgbClr val="000000"/>
                </a:solidFill>
                <a:effectLst/>
                <a:uLnTx/>
                <a:uFillTx/>
                <a:latin typeface="Arial"/>
                <a:cs typeface="Arial"/>
                <a:sym typeface="Arial"/>
              </a:rPr>
              <a:t> Construir 1 sede de bomberos de la UAECOB. </a:t>
            </a:r>
            <a:r>
              <a:rPr kumimoji="0" lang="es-ES" sz="1600" b="1" i="0" u="none" strike="noStrike" kern="0" cap="none" spc="0" normalizeH="0" baseline="0" noProof="0" dirty="0">
                <a:ln>
                  <a:noFill/>
                </a:ln>
                <a:solidFill>
                  <a:srgbClr val="000000"/>
                </a:solidFill>
                <a:effectLst/>
                <a:uLnTx/>
                <a:uFillTx/>
                <a:latin typeface="Arial"/>
                <a:cs typeface="Arial"/>
                <a:sym typeface="Arial"/>
              </a:rPr>
              <a:t>(0%) = </a:t>
            </a:r>
            <a:r>
              <a:rPr kumimoji="0" lang="es-ES" sz="1600" b="0" i="0" u="none" strike="noStrike" kern="0" cap="none" spc="0" normalizeH="0" baseline="0" noProof="0" dirty="0">
                <a:ln>
                  <a:noFill/>
                </a:ln>
                <a:solidFill>
                  <a:srgbClr val="000000"/>
                </a:solidFill>
                <a:effectLst/>
                <a:uLnTx/>
                <a:uFillTx/>
                <a:latin typeface="Arial"/>
                <a:cs typeface="Arial"/>
                <a:sym typeface="Arial"/>
              </a:rPr>
              <a:t>Ferias</a:t>
            </a:r>
          </a:p>
          <a:p>
            <a:pPr marL="285750" marR="0" lvl="0" indent="-285750" algn="just" defTabSz="914400" rtl="0" eaLnBrk="1" fontAlgn="auto" latinLnBrk="0" hangingPunct="1">
              <a:lnSpc>
                <a:spcPct val="100000"/>
              </a:lnSpc>
              <a:spcBef>
                <a:spcPts val="0"/>
              </a:spcBef>
              <a:spcAft>
                <a:spcPts val="0"/>
              </a:spcAft>
              <a:buClr>
                <a:srgbClr val="000000"/>
              </a:buClr>
              <a:buSzTx/>
              <a:buFont typeface="Arial"/>
              <a:buChar char="•"/>
              <a:tabLst/>
              <a:defRPr/>
            </a:pPr>
            <a:r>
              <a:rPr kumimoji="0" lang="es-MX" sz="1600" b="1" i="0" u="none" strike="noStrike" kern="0" cap="none" spc="0" normalizeH="0" baseline="0" noProof="0" dirty="0">
                <a:ln>
                  <a:noFill/>
                </a:ln>
                <a:solidFill>
                  <a:srgbClr val="000000"/>
                </a:solidFill>
                <a:effectLst/>
                <a:uLnTx/>
                <a:uFillTx/>
                <a:latin typeface="Arial"/>
                <a:cs typeface="Arial"/>
                <a:sym typeface="Arial"/>
              </a:rPr>
              <a:t>Meta 11:</a:t>
            </a:r>
            <a:r>
              <a:rPr kumimoji="0" lang="es-MX" sz="1600" b="0" i="0" u="none" strike="noStrike" kern="0" cap="none" spc="0" normalizeH="0" baseline="0" noProof="0" dirty="0">
                <a:ln>
                  <a:noFill/>
                </a:ln>
                <a:solidFill>
                  <a:srgbClr val="000000"/>
                </a:solidFill>
                <a:effectLst/>
                <a:uLnTx/>
                <a:uFillTx/>
                <a:latin typeface="Arial"/>
                <a:cs typeface="Arial"/>
                <a:sym typeface="Arial"/>
              </a:rPr>
              <a:t> </a:t>
            </a:r>
            <a:r>
              <a:rPr kumimoji="0" lang="es-ES" sz="1600" b="0" i="0" u="none" strike="noStrike" kern="0" cap="none" spc="0" normalizeH="0" baseline="0" noProof="0" dirty="0">
                <a:ln>
                  <a:noFill/>
                </a:ln>
                <a:solidFill>
                  <a:srgbClr val="000000"/>
                </a:solidFill>
                <a:effectLst/>
                <a:uLnTx/>
                <a:uFillTx/>
                <a:latin typeface="Arial"/>
                <a:cs typeface="Arial"/>
                <a:sym typeface="Arial"/>
              </a:rPr>
              <a:t>Gestionar el 100% de las necesidades de bienes y servicios a la infraestructura en funcionamiento. </a:t>
            </a:r>
            <a:r>
              <a:rPr kumimoji="0" lang="es-ES" sz="1600" b="1" i="0" u="none" strike="noStrike" kern="0" cap="none" spc="0" normalizeH="0" baseline="0" noProof="0" dirty="0">
                <a:ln>
                  <a:noFill/>
                </a:ln>
                <a:solidFill>
                  <a:srgbClr val="000000"/>
                </a:solidFill>
                <a:effectLst/>
                <a:uLnTx/>
                <a:uFillTx/>
                <a:latin typeface="Arial"/>
                <a:cs typeface="Arial"/>
                <a:sym typeface="Arial"/>
              </a:rPr>
              <a:t>(0%)</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1" i="0" u="none" strike="noStrike" kern="0" cap="none" spc="0" normalizeH="0" baseline="0" noProof="0" dirty="0">
                <a:ln>
                  <a:noFill/>
                </a:ln>
                <a:solidFill>
                  <a:srgbClr val="000000"/>
                </a:solidFill>
                <a:effectLst/>
                <a:uLnTx/>
                <a:uFillTx/>
                <a:latin typeface="Arial"/>
                <a:cs typeface="Arial"/>
                <a:sym typeface="Arial"/>
              </a:rPr>
              <a:t>Proyecto 8126</a:t>
            </a:r>
            <a:r>
              <a:rPr kumimoji="0" lang="es-ES" sz="1600" b="0" i="0" u="none" strike="noStrike" kern="0" cap="none" spc="0" normalizeH="0" baseline="0" noProof="0" dirty="0">
                <a:ln>
                  <a:noFill/>
                </a:ln>
                <a:solidFill>
                  <a:srgbClr val="000000"/>
                </a:solidFill>
                <a:effectLst/>
                <a:uLnTx/>
                <a:uFillTx/>
                <a:latin typeface="Arial"/>
                <a:cs typeface="Arial"/>
                <a:sym typeface="Arial"/>
              </a:rPr>
              <a:t> - </a:t>
            </a:r>
            <a:r>
              <a:rPr kumimoji="0" lang="es-MX" sz="1600" b="1" i="0" u="none" strike="noStrike" kern="0" cap="none" spc="0" normalizeH="0" baseline="0" noProof="0" dirty="0">
                <a:ln>
                  <a:noFill/>
                </a:ln>
                <a:solidFill>
                  <a:srgbClr val="000000"/>
                </a:solidFill>
                <a:effectLst/>
                <a:uLnTx/>
                <a:uFillTx/>
                <a:latin typeface="Arial"/>
                <a:cs typeface="Arial"/>
                <a:sym typeface="Arial"/>
              </a:rPr>
              <a:t>Fortalecimiento institucional de la UAECOB para un gobierno confiable Bogotá D.C.</a:t>
            </a:r>
            <a:endParaRPr kumimoji="0" lang="es-ES" sz="16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600" b="0" i="0" u="none" strike="noStrike" kern="0" cap="none" spc="0" normalizeH="0" baseline="0" noProof="0" dirty="0">
                <a:ln>
                  <a:noFill/>
                </a:ln>
                <a:solidFill>
                  <a:srgbClr val="000000"/>
                </a:solidFill>
                <a:effectLst/>
                <a:uLnTx/>
                <a:uFillTx/>
                <a:latin typeface="Arial"/>
                <a:cs typeface="Arial"/>
                <a:sym typeface="Arial"/>
              </a:rPr>
              <a:t>Durante el primer trimestre de la vigencia, de las10 metas, hay tres que presentan una menor ejecución física (magnitud) con respecto a las demás, jalonando hacia la baja, el cumplimiento de los indicadores meta PDD:</a:t>
            </a: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5000000000000000000" pitchFamily="2" charset="2"/>
              <a:buChar char="•"/>
              <a:tabLst/>
              <a:defRPr/>
            </a:pPr>
            <a:r>
              <a:rPr kumimoji="0" lang="es-ES" sz="1600" b="1" i="0" u="none" strike="noStrike" kern="0" cap="none" spc="0" normalizeH="0" baseline="0" noProof="0" dirty="0">
                <a:ln>
                  <a:noFill/>
                </a:ln>
                <a:solidFill>
                  <a:srgbClr val="000000"/>
                </a:solidFill>
                <a:effectLst/>
                <a:uLnTx/>
                <a:uFillTx/>
                <a:latin typeface="Arial"/>
                <a:cs typeface="Arial"/>
                <a:sym typeface="Arial"/>
              </a:rPr>
              <a:t>Meta 4:</a:t>
            </a:r>
            <a:r>
              <a:rPr kumimoji="0" lang="es-ES" sz="1600" b="0" i="0" u="none" strike="noStrike" kern="0" cap="none" spc="0" normalizeH="0" baseline="0" noProof="0" dirty="0">
                <a:ln>
                  <a:noFill/>
                </a:ln>
                <a:solidFill>
                  <a:srgbClr val="000000"/>
                </a:solidFill>
                <a:effectLst/>
                <a:uLnTx/>
                <a:uFillTx/>
                <a:latin typeface="Arial"/>
                <a:cs typeface="Arial"/>
                <a:sym typeface="Arial"/>
              </a:rPr>
              <a:t> </a:t>
            </a:r>
            <a:r>
              <a:rPr kumimoji="0" lang="es-ES" sz="1600" b="0" i="0" u="none" strike="noStrike" kern="0" cap="none" spc="0" normalizeH="0" baseline="0" noProof="0" dirty="0">
                <a:ln>
                  <a:noFill/>
                </a:ln>
                <a:solidFill>
                  <a:srgbClr val="000000"/>
                </a:solidFill>
                <a:effectLst/>
                <a:uLnTx/>
                <a:uFillTx/>
                <a:latin typeface="Arial"/>
                <a:ea typeface="Calibri" panose="020F0502020204030204"/>
                <a:cs typeface="Calibri" panose="020F0502020204030204"/>
                <a:sym typeface="Arial"/>
              </a:rPr>
              <a:t>Administrar, soportar y mantener 100 Porciento del servicio de herramientas de colaboración y sistemas de información. </a:t>
            </a:r>
            <a:r>
              <a:rPr kumimoji="0" lang="es-ES" sz="1600" b="1" i="0" u="none" strike="noStrike" kern="0" cap="none" spc="0" normalizeH="0" baseline="0" noProof="0" dirty="0">
                <a:ln>
                  <a:noFill/>
                </a:ln>
                <a:solidFill>
                  <a:srgbClr val="000000"/>
                </a:solidFill>
                <a:effectLst/>
                <a:uLnTx/>
                <a:uFillTx/>
                <a:latin typeface="Arial"/>
                <a:ea typeface="Calibri" panose="020F0502020204030204"/>
                <a:cs typeface="Calibri" panose="020F0502020204030204"/>
                <a:sym typeface="Arial"/>
              </a:rPr>
              <a:t>(7%)</a:t>
            </a: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5000000000000000000" pitchFamily="2" charset="2"/>
              <a:buChar char="•"/>
              <a:tabLst/>
              <a:defRPr/>
            </a:pPr>
            <a:r>
              <a:rPr kumimoji="0" lang="es-ES" sz="1600" b="1" i="0" u="none" strike="noStrike" kern="0" cap="none" spc="0" normalizeH="0" baseline="0" noProof="0" dirty="0">
                <a:ln>
                  <a:noFill/>
                </a:ln>
                <a:solidFill>
                  <a:srgbClr val="000000"/>
                </a:solidFill>
                <a:effectLst/>
                <a:uLnTx/>
                <a:uFillTx/>
                <a:latin typeface="Arial"/>
                <a:cs typeface="Arial"/>
                <a:sym typeface="Arial"/>
              </a:rPr>
              <a:t>Meta 5: </a:t>
            </a:r>
            <a:r>
              <a:rPr kumimoji="0" lang="es-ES" sz="1600" b="0" i="0" u="none" strike="noStrike" kern="0" cap="none" spc="0" normalizeH="0" baseline="0" noProof="0" dirty="0">
                <a:ln>
                  <a:noFill/>
                </a:ln>
                <a:solidFill>
                  <a:srgbClr val="000000"/>
                </a:solidFill>
                <a:effectLst/>
                <a:uLnTx/>
                <a:uFillTx/>
                <a:latin typeface="Arial"/>
                <a:ea typeface="Calibri" panose="020F0502020204030204"/>
                <a:cs typeface="Calibri" panose="020F0502020204030204"/>
                <a:sym typeface="Arial"/>
              </a:rPr>
              <a:t>Desarrollar 100 Porciento de las acciones asociadas al fortalecimiento de la infraestructura tecnológica y de comunicaciones de la UAECOB. </a:t>
            </a:r>
            <a:r>
              <a:rPr kumimoji="0" lang="es-ES" sz="1600" b="1" i="0" u="none" strike="noStrike" kern="0" cap="none" spc="0" normalizeH="0" baseline="0" noProof="0" dirty="0">
                <a:ln>
                  <a:noFill/>
                </a:ln>
                <a:solidFill>
                  <a:srgbClr val="000000"/>
                </a:solidFill>
                <a:effectLst/>
                <a:uLnTx/>
                <a:uFillTx/>
                <a:latin typeface="Arial"/>
                <a:ea typeface="Calibri" panose="020F0502020204030204"/>
                <a:cs typeface="Calibri" panose="020F0502020204030204"/>
                <a:sym typeface="Arial"/>
              </a:rPr>
              <a:t>(8%)</a:t>
            </a: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5000000000000000000" pitchFamily="2" charset="2"/>
              <a:buChar char="•"/>
              <a:tabLst/>
              <a:defRPr/>
            </a:pPr>
            <a:r>
              <a:rPr kumimoji="0" lang="es-ES" sz="1600" b="1" i="0" u="none" strike="noStrike" kern="0" cap="none" spc="0" normalizeH="0" baseline="0" noProof="0" dirty="0">
                <a:ln>
                  <a:noFill/>
                </a:ln>
                <a:solidFill>
                  <a:srgbClr val="000000"/>
                </a:solidFill>
                <a:effectLst/>
                <a:uLnTx/>
                <a:uFillTx/>
                <a:latin typeface="Arial"/>
                <a:cs typeface="Arial"/>
                <a:sym typeface="Arial"/>
              </a:rPr>
              <a:t>Meta 7: </a:t>
            </a:r>
            <a:r>
              <a:rPr kumimoji="0" lang="es-ES" sz="1600" b="0" i="0" u="none" strike="noStrike" kern="0" cap="none" spc="0" normalizeH="0" baseline="0" noProof="0" dirty="0">
                <a:ln>
                  <a:noFill/>
                </a:ln>
                <a:solidFill>
                  <a:srgbClr val="000000"/>
                </a:solidFill>
                <a:effectLst/>
                <a:uLnTx/>
                <a:uFillTx/>
                <a:latin typeface="Arial"/>
                <a:ea typeface="Calibri" panose="020F0502020204030204"/>
                <a:cs typeface="Calibri" panose="020F0502020204030204"/>
                <a:sym typeface="Arial"/>
              </a:rPr>
              <a:t>Actualizar e implementar 100 Porciento del plan anual de seguridad y privacidad de la información. </a:t>
            </a:r>
            <a:r>
              <a:rPr kumimoji="0" lang="es-ES" sz="1600" b="1" i="0" u="none" strike="noStrike" kern="0" cap="none" spc="0" normalizeH="0" baseline="0" noProof="0" dirty="0">
                <a:ln>
                  <a:noFill/>
                </a:ln>
                <a:solidFill>
                  <a:srgbClr val="000000"/>
                </a:solidFill>
                <a:effectLst/>
                <a:uLnTx/>
                <a:uFillTx/>
                <a:latin typeface="Arial"/>
                <a:ea typeface="Calibri" panose="020F0502020204030204"/>
                <a:cs typeface="Calibri" panose="020F0502020204030204"/>
                <a:sym typeface="Arial"/>
              </a:rPr>
              <a:t>(7%).</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8">
          <a:extLst>
            <a:ext uri="{FF2B5EF4-FFF2-40B4-BE49-F238E27FC236}">
              <a16:creationId xmlns:a16="http://schemas.microsoft.com/office/drawing/2014/main" id="{369AC7A9-9FF8-31C4-FF05-1E333FD638A5}"/>
            </a:ext>
          </a:extLst>
        </p:cNvPr>
        <p:cNvGrpSpPr/>
        <p:nvPr/>
      </p:nvGrpSpPr>
      <p:grpSpPr>
        <a:xfrm>
          <a:off x="0" y="0"/>
          <a:ext cx="0" cy="0"/>
          <a:chOff x="0" y="0"/>
          <a:chExt cx="0" cy="0"/>
        </a:xfrm>
      </p:grpSpPr>
      <p:sp>
        <p:nvSpPr>
          <p:cNvPr id="149" name="Google Shape;149;g2e409e8f685_12_61">
            <a:extLst>
              <a:ext uri="{FF2B5EF4-FFF2-40B4-BE49-F238E27FC236}">
                <a16:creationId xmlns:a16="http://schemas.microsoft.com/office/drawing/2014/main" id="{4A214C6E-E421-B577-585B-D0D4C535B2A0}"/>
              </a:ext>
            </a:extLst>
          </p:cNvPr>
          <p:cNvSpPr/>
          <p:nvPr/>
        </p:nvSpPr>
        <p:spPr>
          <a:xfrm>
            <a:off x="0" y="-2125"/>
            <a:ext cx="12206700" cy="6857700"/>
          </a:xfrm>
          <a:prstGeom prst="rect">
            <a:avLst/>
          </a:prstGeom>
          <a:solidFill>
            <a:srgbClr val="E40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Imagen 5">
            <a:extLst>
              <a:ext uri="{FF2B5EF4-FFF2-40B4-BE49-F238E27FC236}">
                <a16:creationId xmlns:a16="http://schemas.microsoft.com/office/drawing/2014/main" id="{3D7DEC67-2934-383F-9086-7CE23C441183}"/>
              </a:ext>
            </a:extLst>
          </p:cNvPr>
          <p:cNvPicPr>
            <a:picLocks noChangeAspect="1"/>
          </p:cNvPicPr>
          <p:nvPr/>
        </p:nvPicPr>
        <p:blipFill>
          <a:blip r:embed="rId3">
            <a:alphaModFix amt="50000"/>
          </a:blip>
          <a:stretch>
            <a:fillRect/>
          </a:stretch>
        </p:blipFill>
        <p:spPr>
          <a:xfrm>
            <a:off x="-443366" y="-95886"/>
            <a:ext cx="13078730" cy="7133853"/>
          </a:xfrm>
          <a:prstGeom prst="rect">
            <a:avLst/>
          </a:prstGeom>
          <a:effectLst/>
        </p:spPr>
      </p:pic>
      <p:sp>
        <p:nvSpPr>
          <p:cNvPr id="153" name="Google Shape;153;g2e409e8f685_12_61">
            <a:extLst>
              <a:ext uri="{FF2B5EF4-FFF2-40B4-BE49-F238E27FC236}">
                <a16:creationId xmlns:a16="http://schemas.microsoft.com/office/drawing/2014/main" id="{41A394D8-9181-2169-5160-01BD44AB1B07}"/>
              </a:ext>
            </a:extLst>
          </p:cNvPr>
          <p:cNvSpPr txBox="1"/>
          <p:nvPr/>
        </p:nvSpPr>
        <p:spPr>
          <a:xfrm>
            <a:off x="255359" y="1062416"/>
            <a:ext cx="11854523" cy="387795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s-MX" sz="6000" b="1" i="0" u="none" strike="noStrike" kern="1200" cap="none" spc="0" normalizeH="0" baseline="0" noProof="0" dirty="0">
              <a:ln>
                <a:noFill/>
              </a:ln>
              <a:solidFill>
                <a:srgbClr val="FFFFFF"/>
              </a:solidFill>
              <a:effectLst/>
              <a:uLnTx/>
              <a:uFillTx/>
              <a:latin typeface="Aptos Black"/>
              <a:ea typeface="+mn-lt"/>
              <a:cs typeface="Arial"/>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s-MX" sz="6000" b="1" i="0" u="none" strike="noStrike" kern="1200" cap="none" spc="0" normalizeH="0" baseline="0" noProof="0" dirty="0">
                <a:ln>
                  <a:noFill/>
                </a:ln>
                <a:solidFill>
                  <a:srgbClr val="FFFFFF"/>
                </a:solidFill>
                <a:effectLst/>
                <a:uLnTx/>
                <a:uFillTx/>
                <a:latin typeface="Aptos Black"/>
                <a:ea typeface="+mn-lt"/>
                <a:cs typeface="Arial"/>
                <a:sym typeface="Arial"/>
              </a:rPr>
              <a:t>Avance Metas Plan Distrital de Desarrollo </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s-MX" sz="6000" b="1" i="0" u="none" strike="noStrike" kern="1200" cap="none" spc="0" normalizeH="0" baseline="0" noProof="0" dirty="0">
                <a:ln>
                  <a:noFill/>
                </a:ln>
                <a:solidFill>
                  <a:srgbClr val="FFFFFF"/>
                </a:solidFill>
                <a:effectLst/>
                <a:uLnTx/>
                <a:uFillTx/>
                <a:latin typeface="Aptos Black"/>
                <a:ea typeface="+mn-lt"/>
                <a:cs typeface="Arial"/>
                <a:sym typeface="Arial"/>
              </a:rPr>
              <a:t>2024 - 2027</a:t>
            </a:r>
          </a:p>
        </p:txBody>
      </p:sp>
      <p:grpSp>
        <p:nvGrpSpPr>
          <p:cNvPr id="3" name="Grupo 2">
            <a:extLst>
              <a:ext uri="{FF2B5EF4-FFF2-40B4-BE49-F238E27FC236}">
                <a16:creationId xmlns:a16="http://schemas.microsoft.com/office/drawing/2014/main" id="{6024F64C-2976-0F87-7AE2-8B870AE5AF5C}"/>
              </a:ext>
            </a:extLst>
          </p:cNvPr>
          <p:cNvGrpSpPr/>
          <p:nvPr/>
        </p:nvGrpSpPr>
        <p:grpSpPr>
          <a:xfrm rot="5400000">
            <a:off x="6134268" y="-2681639"/>
            <a:ext cx="96704" cy="9429669"/>
            <a:chOff x="6213975" y="-73273"/>
            <a:chExt cx="198316" cy="7409493"/>
          </a:xfrm>
        </p:grpSpPr>
        <p:sp>
          <p:nvSpPr>
            <p:cNvPr id="4" name="Rectángulo 3">
              <a:extLst>
                <a:ext uri="{FF2B5EF4-FFF2-40B4-BE49-F238E27FC236}">
                  <a16:creationId xmlns:a16="http://schemas.microsoft.com/office/drawing/2014/main" id="{AA630003-4896-7419-EA33-369E8FA685E9}"/>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ángulo 4">
              <a:extLst>
                <a:ext uri="{FF2B5EF4-FFF2-40B4-BE49-F238E27FC236}">
                  <a16:creationId xmlns:a16="http://schemas.microsoft.com/office/drawing/2014/main" id="{E1F42616-7B24-0587-E8B4-A9FF859A7B73}"/>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7" name="Google Shape;89;g2e409e8f685_12_0" title="Logo-Bogota.png">
            <a:extLst>
              <a:ext uri="{FF2B5EF4-FFF2-40B4-BE49-F238E27FC236}">
                <a16:creationId xmlns:a16="http://schemas.microsoft.com/office/drawing/2014/main" id="{88330A19-2D17-BF33-F60D-549377C731BD}"/>
              </a:ext>
            </a:extLst>
          </p:cNvPr>
          <p:cNvPicPr preferRelativeResize="0"/>
          <p:nvPr/>
        </p:nvPicPr>
        <p:blipFill>
          <a:blip r:embed="rId4">
            <a:alphaModFix/>
          </a:blip>
          <a:stretch>
            <a:fillRect/>
          </a:stretch>
        </p:blipFill>
        <p:spPr>
          <a:xfrm>
            <a:off x="10654429" y="402395"/>
            <a:ext cx="1107981" cy="566260"/>
          </a:xfrm>
          <a:prstGeom prst="rect">
            <a:avLst/>
          </a:prstGeom>
          <a:noFill/>
          <a:ln>
            <a:noFill/>
          </a:ln>
        </p:spPr>
      </p:pic>
    </p:spTree>
    <p:extLst>
      <p:ext uri="{BB962C8B-B14F-4D97-AF65-F5344CB8AC3E}">
        <p14:creationId xmlns:p14="http://schemas.microsoft.com/office/powerpoint/2010/main" val="4194153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12081-49CF-C787-F617-BD4C6081F0B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D80172-1664-0049-44E6-1EEC308F0E53}"/>
              </a:ext>
            </a:extLst>
          </p:cNvPr>
          <p:cNvSpPr txBox="1"/>
          <p:nvPr/>
        </p:nvSpPr>
        <p:spPr>
          <a:xfrm>
            <a:off x="563726" y="827441"/>
            <a:ext cx="4984880"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ptos" panose="020B0004020202020204"/>
                <a:ea typeface="+mn-ea"/>
                <a:cs typeface="Arial"/>
                <a:sym typeface="Arial"/>
              </a:rPr>
              <a:t>MPDD -</a:t>
            </a:r>
            <a:r>
              <a:rPr kumimoji="0" lang="es-MX" sz="1600" b="0" i="0" u="none" strike="noStrike" kern="1200" cap="none" spc="0" normalizeH="0" baseline="0" noProof="0" dirty="0">
                <a:ln>
                  <a:noFill/>
                </a:ln>
                <a:solidFill>
                  <a:prstClr val="black"/>
                </a:solidFill>
                <a:effectLst/>
                <a:uLnTx/>
                <a:uFillTx/>
                <a:latin typeface="Aptos" panose="020B0004020202020204"/>
                <a:ea typeface="+mn-ea"/>
                <a:cs typeface="Arial"/>
                <a:sym typeface="Arial"/>
              </a:rPr>
              <a:t> Implementar 1 Programa(s) para mejorar la respuesta en la atención a emergencias del Cuerpo Oficial de Bomberos de Bogotá apalancada en redes de conocimiento prevención del riesgo y cobertura en la ciudad y su entorno.</a:t>
            </a:r>
            <a:endParaRPr kumimoji="0" lang="es-CO" sz="1600" b="0" i="0" u="none" strike="noStrike" kern="1200" cap="none" spc="0" normalizeH="0" baseline="0" noProof="0" dirty="0">
              <a:ln>
                <a:noFill/>
              </a:ln>
              <a:solidFill>
                <a:prstClr val="black"/>
              </a:solidFill>
              <a:effectLst/>
              <a:uLnTx/>
              <a:uFillTx/>
              <a:latin typeface="Aptos" panose="020B0004020202020204"/>
              <a:ea typeface="+mn-ea"/>
              <a:cs typeface="Arial"/>
              <a:sym typeface="Arial"/>
            </a:endParaRPr>
          </a:p>
        </p:txBody>
      </p:sp>
      <p:sp>
        <p:nvSpPr>
          <p:cNvPr id="4" name="CuadroTexto 3">
            <a:extLst>
              <a:ext uri="{FF2B5EF4-FFF2-40B4-BE49-F238E27FC236}">
                <a16:creationId xmlns:a16="http://schemas.microsoft.com/office/drawing/2014/main" id="{AEBA6C81-5ED2-7EAC-699D-26FFDF5E6D3C}"/>
              </a:ext>
            </a:extLst>
          </p:cNvPr>
          <p:cNvSpPr txBox="1"/>
          <p:nvPr/>
        </p:nvSpPr>
        <p:spPr>
          <a:xfrm>
            <a:off x="1177273" y="3405356"/>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Programado: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a:ln>
                  <a:noFill/>
                </a:ln>
                <a:solidFill>
                  <a:prstClr val="black"/>
                </a:solidFill>
                <a:effectLst/>
                <a:uLnTx/>
                <a:uFillTx/>
                <a:latin typeface="Aptos" panose="020B0004020202020204"/>
                <a:cs typeface="Arial"/>
                <a:sym typeface="Arial"/>
              </a:rPr>
              <a:t>75</a:t>
            </a:r>
            <a:endParaRPr kumimoji="0" lang="es-CO"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5" name="Rectángulo 4">
            <a:extLst>
              <a:ext uri="{FF2B5EF4-FFF2-40B4-BE49-F238E27FC236}">
                <a16:creationId xmlns:a16="http://schemas.microsoft.com/office/drawing/2014/main" id="{7A633F68-1950-4A53-FB28-11FA429F0CDC}"/>
              </a:ext>
            </a:extLst>
          </p:cNvPr>
          <p:cNvSpPr/>
          <p:nvPr/>
        </p:nvSpPr>
        <p:spPr>
          <a:xfrm>
            <a:off x="934676" y="3526738"/>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6" name="CuadroTexto 5">
            <a:extLst>
              <a:ext uri="{FF2B5EF4-FFF2-40B4-BE49-F238E27FC236}">
                <a16:creationId xmlns:a16="http://schemas.microsoft.com/office/drawing/2014/main" id="{66DD4EDC-C88B-6B0B-DADF-5D8AB1D8F6D6}"/>
              </a:ext>
            </a:extLst>
          </p:cNvPr>
          <p:cNvSpPr txBox="1"/>
          <p:nvPr/>
        </p:nvSpPr>
        <p:spPr>
          <a:xfrm>
            <a:off x="1177273" y="4149355"/>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Avance: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a:ln>
                  <a:noFill/>
                </a:ln>
                <a:solidFill>
                  <a:prstClr val="black"/>
                </a:solidFill>
                <a:effectLst/>
                <a:uLnTx/>
                <a:uFillTx/>
                <a:latin typeface="Aptos" panose="020B0004020202020204"/>
                <a:cs typeface="Arial"/>
                <a:sym typeface="Arial"/>
              </a:rPr>
              <a:t>40,28</a:t>
            </a:r>
            <a:endParaRPr kumimoji="0" lang="es-CO"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7" name="Rectángulo 6">
            <a:extLst>
              <a:ext uri="{FF2B5EF4-FFF2-40B4-BE49-F238E27FC236}">
                <a16:creationId xmlns:a16="http://schemas.microsoft.com/office/drawing/2014/main" id="{30D1331B-3E25-9DF9-0666-F2C33C3F805A}"/>
              </a:ext>
            </a:extLst>
          </p:cNvPr>
          <p:cNvSpPr/>
          <p:nvPr/>
        </p:nvSpPr>
        <p:spPr>
          <a:xfrm>
            <a:off x="941304" y="4236468"/>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8" name="CuadroTexto 7">
            <a:extLst>
              <a:ext uri="{FF2B5EF4-FFF2-40B4-BE49-F238E27FC236}">
                <a16:creationId xmlns:a16="http://schemas.microsoft.com/office/drawing/2014/main" id="{304B0C96-4047-BB99-FCE0-01A28C40BB69}"/>
              </a:ext>
            </a:extLst>
          </p:cNvPr>
          <p:cNvSpPr txBox="1"/>
          <p:nvPr/>
        </p:nvSpPr>
        <p:spPr>
          <a:xfrm>
            <a:off x="506586" y="2907578"/>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sp>
        <p:nvSpPr>
          <p:cNvPr id="10" name="CuadroTexto 9">
            <a:extLst>
              <a:ext uri="{FF2B5EF4-FFF2-40B4-BE49-F238E27FC236}">
                <a16:creationId xmlns:a16="http://schemas.microsoft.com/office/drawing/2014/main" id="{F79CBA12-F3D2-F026-8804-0442E94C7D7F}"/>
              </a:ext>
            </a:extLst>
          </p:cNvPr>
          <p:cNvSpPr txBox="1"/>
          <p:nvPr/>
        </p:nvSpPr>
        <p:spPr>
          <a:xfrm>
            <a:off x="5915611" y="827441"/>
            <a:ext cx="498488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MPDD -</a:t>
            </a:r>
            <a:r>
              <a:rPr kumimoji="0" lang="es-MX" sz="1600" b="0" i="0" u="none" strike="noStrike" kern="1200" cap="none" spc="0" normalizeH="0" baseline="0" noProof="0">
                <a:ln>
                  <a:noFill/>
                </a:ln>
                <a:solidFill>
                  <a:prstClr val="black"/>
                </a:solidFill>
                <a:effectLst/>
                <a:uLnTx/>
                <a:uFillTx/>
                <a:latin typeface="Aptos" panose="020B0004020202020204"/>
                <a:ea typeface="+mn-ea"/>
                <a:cs typeface="Arial"/>
                <a:sym typeface="Arial"/>
              </a:rPr>
              <a:t> Desarrollar 1 Plan(es) para el fortalecimiento de las capacidades.</a:t>
            </a:r>
          </a:p>
        </p:txBody>
      </p:sp>
      <p:sp>
        <p:nvSpPr>
          <p:cNvPr id="11" name="CuadroTexto 10">
            <a:extLst>
              <a:ext uri="{FF2B5EF4-FFF2-40B4-BE49-F238E27FC236}">
                <a16:creationId xmlns:a16="http://schemas.microsoft.com/office/drawing/2014/main" id="{0D3743EB-78F4-9B22-2B5B-E29B40FAEE4B}"/>
              </a:ext>
            </a:extLst>
          </p:cNvPr>
          <p:cNvSpPr txBox="1"/>
          <p:nvPr/>
        </p:nvSpPr>
        <p:spPr>
          <a:xfrm>
            <a:off x="6392250" y="3336988"/>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Programado: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a:ln>
                  <a:noFill/>
                </a:ln>
                <a:solidFill>
                  <a:prstClr val="black"/>
                </a:solidFill>
                <a:effectLst/>
                <a:uLnTx/>
                <a:uFillTx/>
                <a:latin typeface="Aptos" panose="020B0004020202020204"/>
                <a:cs typeface="Arial"/>
                <a:sym typeface="Arial"/>
              </a:rPr>
              <a:t>70</a:t>
            </a:r>
            <a:endParaRPr kumimoji="0" lang="es-CO"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12" name="Rectángulo 11">
            <a:extLst>
              <a:ext uri="{FF2B5EF4-FFF2-40B4-BE49-F238E27FC236}">
                <a16:creationId xmlns:a16="http://schemas.microsoft.com/office/drawing/2014/main" id="{49531DA5-8A25-9853-414E-F66D96E5F636}"/>
              </a:ext>
            </a:extLst>
          </p:cNvPr>
          <p:cNvSpPr/>
          <p:nvPr/>
        </p:nvSpPr>
        <p:spPr>
          <a:xfrm>
            <a:off x="6204858" y="3426984"/>
            <a:ext cx="205274" cy="205274"/>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13" name="CuadroTexto 12">
            <a:extLst>
              <a:ext uri="{FF2B5EF4-FFF2-40B4-BE49-F238E27FC236}">
                <a16:creationId xmlns:a16="http://schemas.microsoft.com/office/drawing/2014/main" id="{568011EB-90A3-9AE9-CAF4-8DD148CB709A}"/>
              </a:ext>
            </a:extLst>
          </p:cNvPr>
          <p:cNvSpPr txBox="1"/>
          <p:nvPr/>
        </p:nvSpPr>
        <p:spPr>
          <a:xfrm>
            <a:off x="6392250" y="3990131"/>
            <a:ext cx="1660070" cy="584775"/>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Avance: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a:ln>
                  <a:noFill/>
                </a:ln>
                <a:solidFill>
                  <a:prstClr val="black"/>
                </a:solidFill>
                <a:effectLst/>
                <a:uLnTx/>
                <a:uFillTx/>
                <a:latin typeface="Aptos" panose="020B0004020202020204"/>
                <a:cs typeface="Arial"/>
                <a:sym typeface="Arial"/>
              </a:rPr>
              <a:t>45,24</a:t>
            </a:r>
            <a:endParaRPr kumimoji="0" lang="es-CO" sz="1600" b="0" i="0" u="none" strike="noStrike" kern="1200" cap="none" spc="0" normalizeH="0" baseline="0" noProof="0">
              <a:ln>
                <a:noFill/>
              </a:ln>
              <a:solidFill>
                <a:prstClr val="black"/>
              </a:solidFill>
              <a:effectLst/>
              <a:uLnTx/>
              <a:uFillTx/>
              <a:latin typeface="Aptos" panose="020B0004020202020204"/>
              <a:cs typeface="Arial"/>
              <a:sym typeface="Arial"/>
            </a:endParaRPr>
          </a:p>
        </p:txBody>
      </p:sp>
      <p:sp>
        <p:nvSpPr>
          <p:cNvPr id="14" name="Rectángulo 13">
            <a:extLst>
              <a:ext uri="{FF2B5EF4-FFF2-40B4-BE49-F238E27FC236}">
                <a16:creationId xmlns:a16="http://schemas.microsoft.com/office/drawing/2014/main" id="{202C9AF2-D893-6011-4850-670CC0AA0C0E}"/>
              </a:ext>
            </a:extLst>
          </p:cNvPr>
          <p:cNvSpPr/>
          <p:nvPr/>
        </p:nvSpPr>
        <p:spPr>
          <a:xfrm>
            <a:off x="6204858" y="4080127"/>
            <a:ext cx="205274" cy="205274"/>
          </a:xfrm>
          <a:prstGeom prst="rect">
            <a:avLst/>
          </a:prstGeom>
          <a:solidFill>
            <a:srgbClr val="00206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ptos" panose="020B0004020202020204"/>
              <a:ea typeface="+mn-ea"/>
              <a:cs typeface="+mn-cs"/>
              <a:sym typeface="Arial"/>
            </a:endParaRPr>
          </a:p>
        </p:txBody>
      </p:sp>
      <p:sp>
        <p:nvSpPr>
          <p:cNvPr id="15" name="CuadroTexto 14">
            <a:extLst>
              <a:ext uri="{FF2B5EF4-FFF2-40B4-BE49-F238E27FC236}">
                <a16:creationId xmlns:a16="http://schemas.microsoft.com/office/drawing/2014/main" id="{1D397639-98FD-D0B6-AE19-10A5E4507488}"/>
              </a:ext>
            </a:extLst>
          </p:cNvPr>
          <p:cNvSpPr txBox="1"/>
          <p:nvPr/>
        </p:nvSpPr>
        <p:spPr>
          <a:xfrm>
            <a:off x="5928829" y="2920609"/>
            <a:ext cx="1712943" cy="338554"/>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Meta </a:t>
            </a:r>
            <a:r>
              <a:rPr kumimoji="0" lang="es-MX" sz="1600" b="1" i="0" u="none" strike="noStrike" kern="0" cap="none" spc="0" normalizeH="0" baseline="0" noProof="0">
                <a:ln>
                  <a:noFill/>
                </a:ln>
                <a:solidFill>
                  <a:prstClr val="black"/>
                </a:solidFill>
                <a:effectLst/>
                <a:uLnTx/>
                <a:uFillTx/>
                <a:latin typeface="Aptos" panose="020B0004020202020204"/>
                <a:cs typeface="Arial"/>
                <a:sym typeface="Arial"/>
              </a:rPr>
              <a:t>2026</a:t>
            </a:r>
            <a:r>
              <a:rPr kumimoji="0" lang="es-MX" sz="1600" b="1" i="0" u="none" strike="noStrike" kern="1200" cap="none" spc="0" normalizeH="0" baseline="0" noProof="0">
                <a:ln>
                  <a:noFill/>
                </a:ln>
                <a:solidFill>
                  <a:prstClr val="black"/>
                </a:solidFill>
                <a:effectLst/>
                <a:uLnTx/>
                <a:uFillTx/>
                <a:latin typeface="Aptos" panose="020B0004020202020204"/>
                <a:ea typeface="+mn-ea"/>
                <a:cs typeface="Arial"/>
                <a:sym typeface="Arial"/>
              </a:rPr>
              <a:t>:</a:t>
            </a:r>
            <a:endParaRPr kumimoji="0" lang="es-CO" sz="1600" b="0" i="0" u="none" strike="noStrike" kern="1200" cap="none" spc="0" normalizeH="0" baseline="0" noProof="0">
              <a:ln>
                <a:noFill/>
              </a:ln>
              <a:solidFill>
                <a:prstClr val="black"/>
              </a:solidFill>
              <a:effectLst/>
              <a:uLnTx/>
              <a:uFillTx/>
              <a:latin typeface="Aptos" panose="020B0004020202020204"/>
              <a:ea typeface="+mn-ea"/>
              <a:cs typeface="Arial"/>
              <a:sym typeface="Arial"/>
            </a:endParaRPr>
          </a:p>
        </p:txBody>
      </p:sp>
      <p:cxnSp>
        <p:nvCxnSpPr>
          <p:cNvPr id="17" name="Conector recto 16">
            <a:extLst>
              <a:ext uri="{FF2B5EF4-FFF2-40B4-BE49-F238E27FC236}">
                <a16:creationId xmlns:a16="http://schemas.microsoft.com/office/drawing/2014/main" id="{3C149401-26FF-53E6-CCBE-007B3FC113BB}"/>
              </a:ext>
            </a:extLst>
          </p:cNvPr>
          <p:cNvCxnSpPr>
            <a:cxnSpLocks/>
          </p:cNvCxnSpPr>
          <p:nvPr/>
        </p:nvCxnSpPr>
        <p:spPr>
          <a:xfrm>
            <a:off x="5775650" y="361244"/>
            <a:ext cx="0" cy="5971823"/>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8" name="CuadroTexto 17">
            <a:extLst>
              <a:ext uri="{FF2B5EF4-FFF2-40B4-BE49-F238E27FC236}">
                <a16:creationId xmlns:a16="http://schemas.microsoft.com/office/drawing/2014/main" id="{E6D6E269-252D-D932-2A9E-82F30CE82CE5}"/>
              </a:ext>
            </a:extLst>
          </p:cNvPr>
          <p:cNvSpPr txBox="1"/>
          <p:nvPr/>
        </p:nvSpPr>
        <p:spPr>
          <a:xfrm>
            <a:off x="3407970" y="6378514"/>
            <a:ext cx="4844921" cy="2616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000" b="1" i="1" u="none" strike="noStrike" kern="0" cap="none" spc="0" normalizeH="0" baseline="0" noProof="0">
                <a:ln>
                  <a:noFill/>
                </a:ln>
                <a:solidFill>
                  <a:srgbClr val="000000"/>
                </a:solidFill>
                <a:effectLst/>
                <a:uLnTx/>
                <a:uFillTx/>
                <a:latin typeface="Arial"/>
                <a:cs typeface="Arial"/>
                <a:sym typeface="Arial"/>
              </a:rPr>
              <a:t>Avance Metas PDD con corte </a:t>
            </a:r>
            <a:r>
              <a:rPr kumimoji="0" lang="es-MX" sz="1100" b="0" i="0" u="none" strike="noStrike" kern="0" cap="none" spc="0" normalizeH="0" baseline="0" noProof="0">
                <a:ln>
                  <a:noFill/>
                </a:ln>
                <a:solidFill>
                  <a:srgbClr val="000000"/>
                </a:solidFill>
                <a:effectLst/>
                <a:uLnTx/>
                <a:uFillTx/>
                <a:latin typeface="Arial"/>
                <a:cs typeface="Arial"/>
                <a:sym typeface="Arial"/>
              </a:rPr>
              <a:t>31 de marzo – primer trimestre </a:t>
            </a:r>
            <a:r>
              <a:rPr kumimoji="0" lang="es-MX" sz="1000" b="1" i="1" u="none" strike="noStrike" kern="0" cap="none" spc="0" normalizeH="0" baseline="0" noProof="0">
                <a:ln>
                  <a:noFill/>
                </a:ln>
                <a:solidFill>
                  <a:srgbClr val="000000"/>
                </a:solidFill>
                <a:effectLst/>
                <a:uLnTx/>
                <a:uFillTx/>
                <a:latin typeface="Arial"/>
                <a:cs typeface="Arial"/>
                <a:sym typeface="Arial"/>
              </a:rPr>
              <a:t>Fuente </a:t>
            </a:r>
            <a:r>
              <a:rPr kumimoji="0" lang="es-MX" sz="1000" b="1" i="1" u="none" strike="noStrike" kern="0" cap="none" spc="0" normalizeH="0" baseline="0" noProof="0" err="1">
                <a:ln>
                  <a:noFill/>
                </a:ln>
                <a:solidFill>
                  <a:srgbClr val="000000"/>
                </a:solidFill>
                <a:effectLst/>
                <a:uLnTx/>
                <a:uFillTx/>
                <a:latin typeface="Arial"/>
                <a:cs typeface="Arial"/>
                <a:sym typeface="Arial"/>
              </a:rPr>
              <a:t>Segplan</a:t>
            </a:r>
            <a:r>
              <a:rPr kumimoji="0" lang="es-MX" sz="1000" b="1" i="1" u="none" strike="noStrike" kern="0" cap="none" spc="0" normalizeH="0" baseline="0" noProof="0">
                <a:ln>
                  <a:noFill/>
                </a:ln>
                <a:solidFill>
                  <a:srgbClr val="000000"/>
                </a:solidFill>
                <a:effectLst/>
                <a:uLnTx/>
                <a:uFillTx/>
                <a:latin typeface="Arial"/>
                <a:cs typeface="Arial"/>
                <a:sym typeface="Arial"/>
              </a:rPr>
              <a:t> </a:t>
            </a:r>
            <a:endParaRPr kumimoji="0" lang="es-CO" sz="1000" b="1" i="1" u="none" strike="noStrike" kern="0" cap="none" spc="0" normalizeH="0" baseline="0" noProof="0">
              <a:ln>
                <a:noFill/>
              </a:ln>
              <a:solidFill>
                <a:srgbClr val="000000"/>
              </a:solidFill>
              <a:effectLst/>
              <a:uLnTx/>
              <a:uFillTx/>
              <a:latin typeface="Arial"/>
              <a:cs typeface="Arial"/>
              <a:sym typeface="Arial"/>
            </a:endParaRPr>
          </a:p>
        </p:txBody>
      </p:sp>
      <p:pic>
        <p:nvPicPr>
          <p:cNvPr id="19" name="Imagen 18" descr="Gráfico, Gráfico de barras&#10;&#10;El contenido generado por IA puede ser incorrecto.">
            <a:extLst>
              <a:ext uri="{FF2B5EF4-FFF2-40B4-BE49-F238E27FC236}">
                <a16:creationId xmlns:a16="http://schemas.microsoft.com/office/drawing/2014/main" id="{F1B9A18A-DBE1-BAF8-FB2B-A10CCCDF0D34}"/>
              </a:ext>
            </a:extLst>
          </p:cNvPr>
          <p:cNvPicPr>
            <a:picLocks noChangeAspect="1"/>
          </p:cNvPicPr>
          <p:nvPr/>
        </p:nvPicPr>
        <p:blipFill>
          <a:blip r:embed="rId2"/>
          <a:stretch>
            <a:fillRect/>
          </a:stretch>
        </p:blipFill>
        <p:spPr>
          <a:xfrm>
            <a:off x="2578677" y="2705964"/>
            <a:ext cx="2843647" cy="2057979"/>
          </a:xfrm>
          <a:prstGeom prst="rect">
            <a:avLst/>
          </a:prstGeom>
        </p:spPr>
      </p:pic>
      <p:pic>
        <p:nvPicPr>
          <p:cNvPr id="20" name="Imagen 19" descr="Gráfico, Gráfico de barras&#10;&#10;El contenido generado por IA puede ser incorrecto.">
            <a:extLst>
              <a:ext uri="{FF2B5EF4-FFF2-40B4-BE49-F238E27FC236}">
                <a16:creationId xmlns:a16="http://schemas.microsoft.com/office/drawing/2014/main" id="{8925A59C-3058-9421-624E-719B4C9EEE52}"/>
              </a:ext>
            </a:extLst>
          </p:cNvPr>
          <p:cNvPicPr>
            <a:picLocks noChangeAspect="1"/>
          </p:cNvPicPr>
          <p:nvPr/>
        </p:nvPicPr>
        <p:blipFill>
          <a:blip r:embed="rId3"/>
          <a:stretch>
            <a:fillRect/>
          </a:stretch>
        </p:blipFill>
        <p:spPr>
          <a:xfrm>
            <a:off x="8040110" y="2706109"/>
            <a:ext cx="2854326" cy="2023055"/>
          </a:xfrm>
          <a:prstGeom prst="rect">
            <a:avLst/>
          </a:prstGeom>
        </p:spPr>
      </p:pic>
      <p:grpSp>
        <p:nvGrpSpPr>
          <p:cNvPr id="24" name="Grupo 23">
            <a:extLst>
              <a:ext uri="{FF2B5EF4-FFF2-40B4-BE49-F238E27FC236}">
                <a16:creationId xmlns:a16="http://schemas.microsoft.com/office/drawing/2014/main" id="{F6846398-1A64-FB36-4A5F-30AABD618D71}"/>
              </a:ext>
            </a:extLst>
          </p:cNvPr>
          <p:cNvGrpSpPr/>
          <p:nvPr/>
        </p:nvGrpSpPr>
        <p:grpSpPr>
          <a:xfrm rot="5400000">
            <a:off x="1773485" y="-793277"/>
            <a:ext cx="58500" cy="3023712"/>
            <a:chOff x="6213975" y="-73273"/>
            <a:chExt cx="198316" cy="7409493"/>
          </a:xfrm>
        </p:grpSpPr>
        <p:sp>
          <p:nvSpPr>
            <p:cNvPr id="25" name="Rectángulo 24">
              <a:extLst>
                <a:ext uri="{FF2B5EF4-FFF2-40B4-BE49-F238E27FC236}">
                  <a16:creationId xmlns:a16="http://schemas.microsoft.com/office/drawing/2014/main" id="{29D07FCD-16DB-5BD6-38C4-11E95E6DA1EA}"/>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Rectángulo 25">
              <a:extLst>
                <a:ext uri="{FF2B5EF4-FFF2-40B4-BE49-F238E27FC236}">
                  <a16:creationId xmlns:a16="http://schemas.microsoft.com/office/drawing/2014/main" id="{9E00527E-C4F0-111D-5800-D389BAD6F70A}"/>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27" name="Imagen 26">
            <a:extLst>
              <a:ext uri="{FF2B5EF4-FFF2-40B4-BE49-F238E27FC236}">
                <a16:creationId xmlns:a16="http://schemas.microsoft.com/office/drawing/2014/main" id="{516FB423-37A2-3CEA-0495-EAC6DA68ADB7}"/>
              </a:ext>
            </a:extLst>
          </p:cNvPr>
          <p:cNvPicPr>
            <a:picLocks noChangeAspect="1"/>
          </p:cNvPicPr>
          <p:nvPr/>
        </p:nvPicPr>
        <p:blipFill>
          <a:blip r:embed="rId4"/>
          <a:stretch>
            <a:fillRect/>
          </a:stretch>
        </p:blipFill>
        <p:spPr>
          <a:xfrm>
            <a:off x="10507303" y="76697"/>
            <a:ext cx="1622148" cy="841114"/>
          </a:xfrm>
          <a:prstGeom prst="rect">
            <a:avLst/>
          </a:prstGeom>
        </p:spPr>
      </p:pic>
      <p:pic>
        <p:nvPicPr>
          <p:cNvPr id="28" name="Imagen 27">
            <a:extLst>
              <a:ext uri="{FF2B5EF4-FFF2-40B4-BE49-F238E27FC236}">
                <a16:creationId xmlns:a16="http://schemas.microsoft.com/office/drawing/2014/main" id="{95E3AF50-6B01-EE8A-A04C-6D4ACEF2866B}"/>
              </a:ext>
            </a:extLst>
          </p:cNvPr>
          <p:cNvPicPr>
            <a:picLocks noChangeAspect="1"/>
          </p:cNvPicPr>
          <p:nvPr/>
        </p:nvPicPr>
        <p:blipFill>
          <a:blip r:embed="rId5"/>
          <a:srcRect/>
          <a:stretch/>
        </p:blipFill>
        <p:spPr>
          <a:xfrm>
            <a:off x="10489807" y="5476615"/>
            <a:ext cx="1542582" cy="1257204"/>
          </a:xfrm>
          <a:prstGeom prst="rect">
            <a:avLst/>
          </a:prstGeom>
        </p:spPr>
      </p:pic>
      <p:sp>
        <p:nvSpPr>
          <p:cNvPr id="29" name="CuadroTexto 28">
            <a:extLst>
              <a:ext uri="{FF2B5EF4-FFF2-40B4-BE49-F238E27FC236}">
                <a16:creationId xmlns:a16="http://schemas.microsoft.com/office/drawing/2014/main" id="{8E0F8971-9F8F-4105-0DDC-16795E7F14FD}"/>
              </a:ext>
            </a:extLst>
          </p:cNvPr>
          <p:cNvSpPr txBox="1"/>
          <p:nvPr/>
        </p:nvSpPr>
        <p:spPr>
          <a:xfrm>
            <a:off x="201168" y="210312"/>
            <a:ext cx="990295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s-MX" sz="1400" b="1" i="0" u="none" strike="noStrike" kern="1200" cap="none" spc="0" normalizeH="0" baseline="0" noProof="0" dirty="0">
                <a:ln>
                  <a:noFill/>
                </a:ln>
                <a:solidFill>
                  <a:srgbClr val="000000"/>
                </a:solidFill>
                <a:effectLst/>
                <a:uLnTx/>
                <a:uFillTx/>
                <a:latin typeface="Aptos Black"/>
                <a:ea typeface="+mn-lt"/>
                <a:cs typeface="Arial"/>
                <a:sym typeface="Arial"/>
              </a:rPr>
              <a:t>Avance Metas Plan Distrital de Desarrollo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s-MX" sz="1400" b="1" i="0" u="none" strike="noStrike" kern="1200" cap="none" spc="0" normalizeH="0" baseline="0" noProof="0" dirty="0">
                <a:ln>
                  <a:noFill/>
                </a:ln>
                <a:solidFill>
                  <a:srgbClr val="000000"/>
                </a:solidFill>
                <a:effectLst/>
                <a:uLnTx/>
                <a:uFillTx/>
                <a:latin typeface="Aptos Black"/>
                <a:ea typeface="+mn-lt"/>
                <a:cs typeface="Arial"/>
                <a:sym typeface="Arial"/>
              </a:rPr>
              <a:t>2024 - 2027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7212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g2e409e8f685_12_36"/>
          <p:cNvPicPr preferRelativeResize="0"/>
          <p:nvPr/>
        </p:nvPicPr>
        <p:blipFill rotWithShape="1">
          <a:blip r:embed="rId3">
            <a:alphaModFix/>
          </a:blip>
          <a:srcRect/>
          <a:stretch/>
        </p:blipFill>
        <p:spPr>
          <a:xfrm>
            <a:off x="0" y="0"/>
            <a:ext cx="12192000" cy="6858005"/>
          </a:xfrm>
          <a:prstGeom prst="rect">
            <a:avLst/>
          </a:prstGeom>
          <a:noFill/>
          <a:ln>
            <a:noFill/>
          </a:ln>
        </p:spPr>
      </p:pic>
      <p:sp>
        <p:nvSpPr>
          <p:cNvPr id="125" name="Google Shape;125;g2e409e8f685_12_36"/>
          <p:cNvSpPr txBox="1"/>
          <p:nvPr/>
        </p:nvSpPr>
        <p:spPr>
          <a:xfrm>
            <a:off x="6535399" y="615392"/>
            <a:ext cx="5707195" cy="80018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6300"/>
              <a:buFont typeface="Arial"/>
              <a:buNone/>
              <a:tabLst/>
              <a:defRPr/>
            </a:pPr>
            <a:r>
              <a:rPr kumimoji="0" lang="es-CO" sz="4000" b="1" i="0" u="none" strike="noStrike" kern="0" cap="none" spc="0" normalizeH="0" baseline="0" noProof="0" dirty="0">
                <a:ln>
                  <a:noFill/>
                </a:ln>
                <a:solidFill>
                  <a:srgbClr val="E4032E"/>
                </a:solidFill>
                <a:effectLst/>
                <a:uLnTx/>
                <a:uFillTx/>
                <a:latin typeface="Oswald"/>
                <a:ea typeface="Oswald"/>
                <a:cs typeface="Oswald"/>
                <a:sym typeface="Oswald"/>
              </a:rPr>
              <a:t>Objetivo del Seguimiento</a:t>
            </a:r>
            <a:endParaRPr kumimoji="0" sz="4000" b="1" i="0" u="none" strike="noStrike" kern="0" cap="none" spc="0" normalizeH="0" baseline="0" noProof="0" dirty="0">
              <a:ln>
                <a:noFill/>
              </a:ln>
              <a:solidFill>
                <a:srgbClr val="E4032E"/>
              </a:solidFill>
              <a:effectLst/>
              <a:uLnTx/>
              <a:uFillTx/>
              <a:latin typeface="Oswald"/>
              <a:ea typeface="Oswald"/>
              <a:cs typeface="Oswald"/>
              <a:sym typeface="Oswald"/>
            </a:endParaRPr>
          </a:p>
        </p:txBody>
      </p:sp>
      <p:sp>
        <p:nvSpPr>
          <p:cNvPr id="126" name="Google Shape;126;g2e409e8f685_12_36"/>
          <p:cNvSpPr txBox="1"/>
          <p:nvPr/>
        </p:nvSpPr>
        <p:spPr>
          <a:xfrm>
            <a:off x="6903575" y="1415581"/>
            <a:ext cx="4970844" cy="499637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s-MX" sz="2400" b="0" i="0" u="none" strike="noStrike" kern="0" cap="none" spc="0" normalizeH="0" baseline="0" noProof="0" dirty="0">
                <a:ln>
                  <a:noFill/>
                </a:ln>
                <a:solidFill>
                  <a:srgbClr val="000000"/>
                </a:solidFill>
                <a:effectLst/>
                <a:uLnTx/>
                <a:uFillTx/>
                <a:latin typeface="Arial"/>
                <a:cs typeface="Arial"/>
                <a:sym typeface="Arial"/>
              </a:rPr>
              <a:t>El presente reporte tiene como propósito informar a la ciudadanía y a los grupos de interés sobre el estado de avance en la ejecución del PAI 2026 con corte al </a:t>
            </a:r>
            <a:r>
              <a:rPr kumimoji="0" lang="es-MX" sz="2400" b="1" i="0" u="none" strike="noStrike" kern="0" cap="none" spc="0" normalizeH="0" baseline="0" noProof="0" dirty="0">
                <a:ln>
                  <a:noFill/>
                </a:ln>
                <a:solidFill>
                  <a:srgbClr val="000000"/>
                </a:solidFill>
                <a:effectLst/>
                <a:uLnTx/>
                <a:uFillTx/>
                <a:latin typeface="Arial"/>
                <a:cs typeface="Arial"/>
                <a:sym typeface="Arial"/>
              </a:rPr>
              <a:t>31 de marzo de 2026</a:t>
            </a:r>
            <a:r>
              <a:rPr kumimoji="0" lang="es-MX" sz="2400" b="0" i="0" u="none" strike="noStrike" kern="0" cap="none" spc="0" normalizeH="0" baseline="0" noProof="0" dirty="0">
                <a:ln>
                  <a:noFill/>
                </a:ln>
                <a:solidFill>
                  <a:srgbClr val="000000"/>
                </a:solidFill>
                <a:effectLst/>
                <a:uLnTx/>
                <a:uFillTx/>
                <a:latin typeface="Arial"/>
                <a:cs typeface="Arial"/>
                <a:sym typeface="Arial"/>
              </a:rPr>
              <a:t>. El documento ofrece un análisis descriptivo centrado en el comportamiento de las actividades, con especial énfasis en aquellas que presentan variaciones por </a:t>
            </a:r>
            <a:r>
              <a:rPr kumimoji="0" lang="es-MX" sz="2400" b="1" i="0" u="none" strike="noStrike" kern="0" cap="none" spc="0" normalizeH="0" baseline="0" noProof="0" dirty="0" err="1">
                <a:ln>
                  <a:noFill/>
                </a:ln>
                <a:solidFill>
                  <a:srgbClr val="000000"/>
                </a:solidFill>
                <a:effectLst/>
                <a:uLnTx/>
                <a:uFillTx/>
                <a:latin typeface="Arial"/>
                <a:cs typeface="Arial"/>
                <a:sym typeface="Arial"/>
              </a:rPr>
              <a:t>sub-ejecución</a:t>
            </a:r>
            <a:r>
              <a:rPr kumimoji="0" lang="es-MX" sz="2400" b="1" i="0" u="none" strike="noStrike" kern="0" cap="none" spc="0" normalizeH="0" baseline="0" noProof="0" dirty="0">
                <a:ln>
                  <a:noFill/>
                </a:ln>
                <a:solidFill>
                  <a:srgbClr val="000000"/>
                </a:solidFill>
                <a:effectLst/>
                <a:uLnTx/>
                <a:uFillTx/>
                <a:latin typeface="Arial"/>
                <a:cs typeface="Arial"/>
                <a:sym typeface="Arial"/>
              </a:rPr>
              <a:t> o </a:t>
            </a:r>
            <a:r>
              <a:rPr kumimoji="0" lang="es-MX" sz="2400" b="1" i="0" u="none" strike="noStrike" kern="0" cap="none" spc="0" normalizeH="0" baseline="0" noProof="0" dirty="0" err="1">
                <a:ln>
                  <a:noFill/>
                </a:ln>
                <a:solidFill>
                  <a:srgbClr val="000000"/>
                </a:solidFill>
                <a:effectLst/>
                <a:uLnTx/>
                <a:uFillTx/>
                <a:latin typeface="Arial"/>
                <a:cs typeface="Arial"/>
                <a:sym typeface="Arial"/>
              </a:rPr>
              <a:t>sobre-ejecución</a:t>
            </a:r>
            <a:r>
              <a:rPr kumimoji="0" lang="es-MX" sz="2400" b="0" i="0" u="none" strike="noStrike" kern="0" cap="none" spc="0" normalizeH="0" baseline="0" noProof="0" dirty="0">
                <a:ln>
                  <a:noFill/>
                </a:ln>
                <a:solidFill>
                  <a:srgbClr val="000000"/>
                </a:solidFill>
                <a:effectLst/>
                <a:uLnTx/>
                <a:uFillTx/>
                <a:latin typeface="Arial"/>
                <a:cs typeface="Arial"/>
                <a:sym typeface="Arial"/>
              </a:rPr>
              <a:t> durante el primer trimestre del año.</a:t>
            </a:r>
            <a:endParaRPr kumimoji="0" sz="2400" b="1" i="0" u="none" strike="noStrike" kern="0" cap="none" spc="0" normalizeH="0" baseline="0" noProof="0" dirty="0">
              <a:ln>
                <a:noFill/>
              </a:ln>
              <a:solidFill>
                <a:srgbClr val="000000"/>
              </a:solidFill>
              <a:effectLst/>
              <a:uLnTx/>
              <a:uFillTx/>
              <a:latin typeface="Lexend Deca"/>
              <a:ea typeface="Lexend Deca"/>
              <a:cs typeface="Lexend Deca"/>
              <a:sym typeface="Lexend Deca"/>
            </a:endParaRPr>
          </a:p>
        </p:txBody>
      </p:sp>
      <p:pic>
        <p:nvPicPr>
          <p:cNvPr id="3" name="Imagen 2">
            <a:extLst>
              <a:ext uri="{FF2B5EF4-FFF2-40B4-BE49-F238E27FC236}">
                <a16:creationId xmlns:a16="http://schemas.microsoft.com/office/drawing/2014/main" id="{30C2E5D2-3E98-CFEA-8C01-90EE751B5CB9}"/>
              </a:ext>
            </a:extLst>
          </p:cNvPr>
          <p:cNvPicPr>
            <a:picLocks noChangeAspect="1"/>
          </p:cNvPicPr>
          <p:nvPr/>
        </p:nvPicPr>
        <p:blipFill>
          <a:blip r:embed="rId4"/>
          <a:srcRect/>
          <a:stretch/>
        </p:blipFill>
        <p:spPr>
          <a:xfrm>
            <a:off x="285107" y="212786"/>
            <a:ext cx="1727128" cy="1407609"/>
          </a:xfrm>
          <a:prstGeom prst="rect">
            <a:avLst/>
          </a:prstGeom>
        </p:spPr>
      </p:pic>
      <p:grpSp>
        <p:nvGrpSpPr>
          <p:cNvPr id="7" name="Grupo 6">
            <a:extLst>
              <a:ext uri="{FF2B5EF4-FFF2-40B4-BE49-F238E27FC236}">
                <a16:creationId xmlns:a16="http://schemas.microsoft.com/office/drawing/2014/main" id="{0C5EAC03-32DE-CDA4-3836-5A247E134544}"/>
              </a:ext>
            </a:extLst>
          </p:cNvPr>
          <p:cNvGrpSpPr/>
          <p:nvPr/>
        </p:nvGrpSpPr>
        <p:grpSpPr>
          <a:xfrm>
            <a:off x="6652072" y="2743895"/>
            <a:ext cx="58500" cy="3023712"/>
            <a:chOff x="6213975" y="-73273"/>
            <a:chExt cx="198316" cy="7409493"/>
          </a:xfrm>
        </p:grpSpPr>
        <p:sp>
          <p:nvSpPr>
            <p:cNvPr id="8" name="Rectángulo 7">
              <a:extLst>
                <a:ext uri="{FF2B5EF4-FFF2-40B4-BE49-F238E27FC236}">
                  <a16:creationId xmlns:a16="http://schemas.microsoft.com/office/drawing/2014/main" id="{3DAFB21C-8D2B-B7C6-BCBB-80292E0D6418}"/>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ángulo 8">
              <a:extLst>
                <a:ext uri="{FF2B5EF4-FFF2-40B4-BE49-F238E27FC236}">
                  <a16:creationId xmlns:a16="http://schemas.microsoft.com/office/drawing/2014/main" id="{040B37D1-1E03-D463-F4BF-EA41BC4D0130}"/>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0" name="Imagen 9">
            <a:extLst>
              <a:ext uri="{FF2B5EF4-FFF2-40B4-BE49-F238E27FC236}">
                <a16:creationId xmlns:a16="http://schemas.microsoft.com/office/drawing/2014/main" id="{DEB9CF10-BB74-997F-8563-0EC062BAE0C3}"/>
              </a:ext>
            </a:extLst>
          </p:cNvPr>
          <p:cNvPicPr>
            <a:picLocks noChangeAspect="1"/>
          </p:cNvPicPr>
          <p:nvPr/>
        </p:nvPicPr>
        <p:blipFill>
          <a:blip r:embed="rId5"/>
          <a:stretch>
            <a:fillRect/>
          </a:stretch>
        </p:blipFill>
        <p:spPr>
          <a:xfrm>
            <a:off x="10569852" y="-188594"/>
            <a:ext cx="1622148" cy="841114"/>
          </a:xfrm>
          <a:prstGeom prst="rect">
            <a:avLst/>
          </a:prstGeom>
        </p:spPr>
      </p:pic>
      <p:pic>
        <p:nvPicPr>
          <p:cNvPr id="2" name="Imagen 1">
            <a:extLst>
              <a:ext uri="{FF2B5EF4-FFF2-40B4-BE49-F238E27FC236}">
                <a16:creationId xmlns:a16="http://schemas.microsoft.com/office/drawing/2014/main" id="{E02644E9-7B64-C659-3C71-80BA590D56D4}"/>
              </a:ext>
            </a:extLst>
          </p:cNvPr>
          <p:cNvPicPr>
            <a:picLocks noChangeAspect="1"/>
          </p:cNvPicPr>
          <p:nvPr/>
        </p:nvPicPr>
        <p:blipFill rotWithShape="1">
          <a:blip r:embed="rId6"/>
          <a:srcRect b="17888"/>
          <a:stretch/>
        </p:blipFill>
        <p:spPr>
          <a:xfrm>
            <a:off x="109208" y="1915081"/>
            <a:ext cx="6433656" cy="397950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a:extLst>
            <a:ext uri="{FF2B5EF4-FFF2-40B4-BE49-F238E27FC236}">
              <a16:creationId xmlns:a16="http://schemas.microsoft.com/office/drawing/2014/main" id="{57092021-C055-BB15-48D6-FEE42A8751C6}"/>
            </a:ext>
          </a:extLst>
        </p:cNvPr>
        <p:cNvGrpSpPr/>
        <p:nvPr/>
      </p:nvGrpSpPr>
      <p:grpSpPr>
        <a:xfrm>
          <a:off x="0" y="0"/>
          <a:ext cx="0" cy="0"/>
          <a:chOff x="0" y="0"/>
          <a:chExt cx="0" cy="0"/>
        </a:xfrm>
      </p:grpSpPr>
      <p:pic>
        <p:nvPicPr>
          <p:cNvPr id="122" name="Google Shape;122;g2e409e8f685_12_36">
            <a:extLst>
              <a:ext uri="{FF2B5EF4-FFF2-40B4-BE49-F238E27FC236}">
                <a16:creationId xmlns:a16="http://schemas.microsoft.com/office/drawing/2014/main" id="{2754C992-AB99-CD56-5E4B-E75E088FF529}"/>
              </a:ext>
            </a:extLst>
          </p:cNvPr>
          <p:cNvPicPr preferRelativeResize="0"/>
          <p:nvPr/>
        </p:nvPicPr>
        <p:blipFill rotWithShape="1">
          <a:blip r:embed="rId3">
            <a:alphaModFix/>
          </a:blip>
          <a:srcRect/>
          <a:stretch/>
        </p:blipFill>
        <p:spPr>
          <a:xfrm>
            <a:off x="0" y="-5"/>
            <a:ext cx="12192000" cy="6858005"/>
          </a:xfrm>
          <a:prstGeom prst="rect">
            <a:avLst/>
          </a:prstGeom>
          <a:noFill/>
          <a:ln>
            <a:noFill/>
          </a:ln>
        </p:spPr>
      </p:pic>
      <p:sp>
        <p:nvSpPr>
          <p:cNvPr id="125" name="Google Shape;125;g2e409e8f685_12_36">
            <a:extLst>
              <a:ext uri="{FF2B5EF4-FFF2-40B4-BE49-F238E27FC236}">
                <a16:creationId xmlns:a16="http://schemas.microsoft.com/office/drawing/2014/main" id="{873330CB-A234-F99A-4CAB-05290AB589A2}"/>
              </a:ext>
            </a:extLst>
          </p:cNvPr>
          <p:cNvSpPr txBox="1"/>
          <p:nvPr/>
        </p:nvSpPr>
        <p:spPr>
          <a:xfrm>
            <a:off x="4789333" y="418503"/>
            <a:ext cx="5707195" cy="80018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6300"/>
              <a:buFont typeface="Arial"/>
              <a:buNone/>
              <a:tabLst/>
              <a:defRPr/>
            </a:pPr>
            <a:r>
              <a:rPr kumimoji="0" lang="es-CO" sz="4000" b="1" i="0" u="none" strike="noStrike" kern="0" cap="none" spc="0" normalizeH="0" baseline="0" noProof="0" dirty="0">
                <a:ln>
                  <a:noFill/>
                </a:ln>
                <a:solidFill>
                  <a:srgbClr val="E4032E"/>
                </a:solidFill>
                <a:effectLst/>
                <a:uLnTx/>
                <a:uFillTx/>
                <a:latin typeface="Oswald"/>
                <a:ea typeface="Oswald"/>
                <a:cs typeface="Oswald"/>
                <a:sym typeface="Oswald"/>
              </a:rPr>
              <a:t>Metodología de Monitoreo</a:t>
            </a:r>
            <a:endParaRPr kumimoji="0" sz="4000" b="1" i="0" u="none" strike="noStrike" kern="0" cap="none" spc="0" normalizeH="0" baseline="0" noProof="0" dirty="0">
              <a:ln>
                <a:noFill/>
              </a:ln>
              <a:solidFill>
                <a:srgbClr val="E4032E"/>
              </a:solidFill>
              <a:effectLst/>
              <a:uLnTx/>
              <a:uFillTx/>
              <a:latin typeface="Oswald"/>
              <a:ea typeface="Oswald"/>
              <a:cs typeface="Oswald"/>
              <a:sym typeface="Oswald"/>
            </a:endParaRPr>
          </a:p>
        </p:txBody>
      </p:sp>
      <p:sp>
        <p:nvSpPr>
          <p:cNvPr id="126" name="Google Shape;126;g2e409e8f685_12_36">
            <a:extLst>
              <a:ext uri="{FF2B5EF4-FFF2-40B4-BE49-F238E27FC236}">
                <a16:creationId xmlns:a16="http://schemas.microsoft.com/office/drawing/2014/main" id="{4C4D4AD0-BDD9-64F0-93FB-BAD588F06592}"/>
              </a:ext>
            </a:extLst>
          </p:cNvPr>
          <p:cNvSpPr txBox="1"/>
          <p:nvPr/>
        </p:nvSpPr>
        <p:spPr>
          <a:xfrm>
            <a:off x="3782549" y="1218692"/>
            <a:ext cx="8168949" cy="54094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a:noFill/>
                </a:ln>
                <a:solidFill>
                  <a:srgbClr val="000000"/>
                </a:solidFill>
                <a:effectLst/>
                <a:uLnTx/>
                <a:uFillTx/>
                <a:latin typeface="Arial"/>
                <a:cs typeface="Arial"/>
                <a:sym typeface="Arial"/>
              </a:rPr>
              <a:t>Para garantizar la trazabilidad y transparencia de la gestión, el seguimiento se consolida mediante las siguientes herramientas:</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2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s-MX" sz="2400" b="1" i="0" u="none" strike="noStrike" kern="0" cap="none" spc="0" normalizeH="0" baseline="0" noProof="0" dirty="0">
                <a:ln>
                  <a:noFill/>
                </a:ln>
                <a:solidFill>
                  <a:srgbClr val="000000"/>
                </a:solidFill>
                <a:effectLst/>
                <a:uLnTx/>
                <a:uFillTx/>
                <a:latin typeface="Arial"/>
                <a:cs typeface="Arial"/>
                <a:sym typeface="Arial"/>
              </a:rPr>
              <a:t>SINERGIA APP:</a:t>
            </a:r>
            <a:r>
              <a:rPr kumimoji="0" lang="es-MX" sz="2400" b="0" i="0" u="none" strike="noStrike" kern="0" cap="none" spc="0" normalizeH="0" baseline="0" noProof="0" dirty="0">
                <a:ln>
                  <a:noFill/>
                </a:ln>
                <a:solidFill>
                  <a:srgbClr val="000000"/>
                </a:solidFill>
                <a:effectLst/>
                <a:uLnTx/>
                <a:uFillTx/>
                <a:latin typeface="Arial"/>
                <a:cs typeface="Arial"/>
                <a:sym typeface="Arial"/>
              </a:rPr>
              <a:t> Plataforma oficial donde se reporta el </a:t>
            </a:r>
            <a:r>
              <a:rPr kumimoji="0" lang="es-MX" sz="2400" b="0" i="0" u="sng" strike="noStrike" kern="0" cap="none" spc="0" normalizeH="0" baseline="0" noProof="0" dirty="0">
                <a:ln>
                  <a:noFill/>
                </a:ln>
                <a:solidFill>
                  <a:srgbClr val="000000"/>
                </a:solidFill>
                <a:effectLst/>
                <a:uLnTx/>
                <a:uFillTx/>
                <a:latin typeface="Arial"/>
                <a:cs typeface="Arial"/>
                <a:sym typeface="Arial"/>
              </a:rPr>
              <a:t>avance cuantitativo y el soporte cualitativo </a:t>
            </a:r>
            <a:r>
              <a:rPr kumimoji="0" lang="es-MX" sz="2400" b="0" i="0" u="none" strike="noStrike" kern="0" cap="none" spc="0" normalizeH="0" baseline="0" noProof="0" dirty="0">
                <a:ln>
                  <a:noFill/>
                </a:ln>
                <a:solidFill>
                  <a:srgbClr val="000000"/>
                </a:solidFill>
                <a:effectLst/>
                <a:uLnTx/>
                <a:uFillTx/>
                <a:latin typeface="Arial"/>
                <a:cs typeface="Arial"/>
                <a:sym typeface="Arial"/>
              </a:rPr>
              <a:t>de las actividades asignadas a cada dependencia.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2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s-MX" sz="2400" b="1" i="0" u="none" strike="noStrike" kern="0" cap="none" spc="0" normalizeH="0" baseline="0" noProof="0" dirty="0">
                <a:ln>
                  <a:noFill/>
                </a:ln>
                <a:solidFill>
                  <a:prstClr val="black"/>
                </a:solidFill>
                <a:effectLst/>
                <a:uLnTx/>
                <a:uFillTx/>
                <a:latin typeface="Arial"/>
                <a:cs typeface="Arial"/>
                <a:sym typeface="Arial"/>
              </a:rPr>
              <a:t>SEGPLAN:</a:t>
            </a:r>
            <a:r>
              <a:rPr kumimoji="0" lang="es-MX" sz="2400" b="0" i="0" u="none" strike="noStrike" kern="0" cap="none" spc="0" normalizeH="0" baseline="0" noProof="0" dirty="0">
                <a:ln>
                  <a:noFill/>
                </a:ln>
                <a:solidFill>
                  <a:prstClr val="black"/>
                </a:solidFill>
                <a:effectLst/>
                <a:uLnTx/>
                <a:uFillTx/>
                <a:latin typeface="Arial"/>
                <a:cs typeface="Arial"/>
                <a:sym typeface="Arial"/>
              </a:rPr>
              <a:t> De igual manera, se realiza seguimiento a los avances en la ejecución presupuestal, presentada en los reportes del Sistema de seguimiento a los programas proyectos y metas al Plan de Desarrollo de Bogotá D.C.- SEGPLAN </a:t>
            </a:r>
            <a:r>
              <a:rPr kumimoji="0" lang="es-MX" sz="2400" b="0" i="0" u="sng" strike="noStrike" kern="0" cap="none" spc="0" normalizeH="0" baseline="0" noProof="0" dirty="0">
                <a:ln>
                  <a:noFill/>
                </a:ln>
                <a:solidFill>
                  <a:prstClr val="black"/>
                </a:solidFill>
                <a:effectLst/>
                <a:uLnTx/>
                <a:uFillTx/>
                <a:latin typeface="Arial"/>
                <a:cs typeface="Arial"/>
                <a:sym typeface="Arial"/>
              </a:rPr>
              <a:t>y se procesa a través de una matriz interna.</a:t>
            </a:r>
          </a:p>
        </p:txBody>
      </p:sp>
      <p:pic>
        <p:nvPicPr>
          <p:cNvPr id="3" name="Imagen 2">
            <a:extLst>
              <a:ext uri="{FF2B5EF4-FFF2-40B4-BE49-F238E27FC236}">
                <a16:creationId xmlns:a16="http://schemas.microsoft.com/office/drawing/2014/main" id="{017C0B93-DAFC-C370-5940-678B792D6EDB}"/>
              </a:ext>
            </a:extLst>
          </p:cNvPr>
          <p:cNvPicPr>
            <a:picLocks noChangeAspect="1"/>
          </p:cNvPicPr>
          <p:nvPr/>
        </p:nvPicPr>
        <p:blipFill>
          <a:blip r:embed="rId4"/>
          <a:srcRect/>
          <a:stretch/>
        </p:blipFill>
        <p:spPr>
          <a:xfrm>
            <a:off x="240502" y="145886"/>
            <a:ext cx="1578846" cy="1286759"/>
          </a:xfrm>
          <a:prstGeom prst="rect">
            <a:avLst/>
          </a:prstGeom>
        </p:spPr>
      </p:pic>
      <p:grpSp>
        <p:nvGrpSpPr>
          <p:cNvPr id="7" name="Grupo 6">
            <a:extLst>
              <a:ext uri="{FF2B5EF4-FFF2-40B4-BE49-F238E27FC236}">
                <a16:creationId xmlns:a16="http://schemas.microsoft.com/office/drawing/2014/main" id="{BC91F471-88DC-0BF5-8F20-28BB4492EADE}"/>
              </a:ext>
            </a:extLst>
          </p:cNvPr>
          <p:cNvGrpSpPr/>
          <p:nvPr/>
        </p:nvGrpSpPr>
        <p:grpSpPr>
          <a:xfrm>
            <a:off x="3577402" y="2460295"/>
            <a:ext cx="58500" cy="3023712"/>
            <a:chOff x="6213975" y="-73273"/>
            <a:chExt cx="198316" cy="7409493"/>
          </a:xfrm>
        </p:grpSpPr>
        <p:sp>
          <p:nvSpPr>
            <p:cNvPr id="8" name="Rectángulo 7">
              <a:extLst>
                <a:ext uri="{FF2B5EF4-FFF2-40B4-BE49-F238E27FC236}">
                  <a16:creationId xmlns:a16="http://schemas.microsoft.com/office/drawing/2014/main" id="{CA5764A4-DBA7-40D2-AEE5-19274A35B034}"/>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ángulo 8">
              <a:extLst>
                <a:ext uri="{FF2B5EF4-FFF2-40B4-BE49-F238E27FC236}">
                  <a16:creationId xmlns:a16="http://schemas.microsoft.com/office/drawing/2014/main" id="{7A80D8C5-7E36-44A9-8532-74542AF309C2}"/>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0" name="Imagen 9">
            <a:extLst>
              <a:ext uri="{FF2B5EF4-FFF2-40B4-BE49-F238E27FC236}">
                <a16:creationId xmlns:a16="http://schemas.microsoft.com/office/drawing/2014/main" id="{B2965451-5697-CD72-9006-656923A0EE95}"/>
              </a:ext>
            </a:extLst>
          </p:cNvPr>
          <p:cNvPicPr>
            <a:picLocks noChangeAspect="1"/>
          </p:cNvPicPr>
          <p:nvPr/>
        </p:nvPicPr>
        <p:blipFill>
          <a:blip r:embed="rId5"/>
          <a:stretch>
            <a:fillRect/>
          </a:stretch>
        </p:blipFill>
        <p:spPr>
          <a:xfrm>
            <a:off x="10569852" y="-51849"/>
            <a:ext cx="1622148" cy="841114"/>
          </a:xfrm>
          <a:prstGeom prst="rect">
            <a:avLst/>
          </a:prstGeom>
        </p:spPr>
      </p:pic>
      <p:pic>
        <p:nvPicPr>
          <p:cNvPr id="5" name="Imagen 4" descr="Un grupo de personas en uniforme militar&#10;&#10;El contenido generado por IA puede ser incorrecto.">
            <a:extLst>
              <a:ext uri="{FF2B5EF4-FFF2-40B4-BE49-F238E27FC236}">
                <a16:creationId xmlns:a16="http://schemas.microsoft.com/office/drawing/2014/main" id="{89898C09-75C6-3A4D-D6F2-5D3D43597F71}"/>
              </a:ext>
            </a:extLst>
          </p:cNvPr>
          <p:cNvPicPr>
            <a:picLocks noChangeAspect="1"/>
          </p:cNvPicPr>
          <p:nvPr/>
        </p:nvPicPr>
        <p:blipFill>
          <a:blip r:embed="rId6"/>
          <a:srcRect l="36252" r="25382" b="5233"/>
          <a:stretch/>
        </p:blipFill>
        <p:spPr>
          <a:xfrm flipH="1">
            <a:off x="85884" y="2060200"/>
            <a:ext cx="3072885" cy="3997476"/>
          </a:xfrm>
          <a:prstGeom prst="rect">
            <a:avLst/>
          </a:prstGeom>
        </p:spPr>
      </p:pic>
    </p:spTree>
    <p:extLst>
      <p:ext uri="{BB962C8B-B14F-4D97-AF65-F5344CB8AC3E}">
        <p14:creationId xmlns:p14="http://schemas.microsoft.com/office/powerpoint/2010/main" val="203017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g2e409e8f685_12_49"/>
          <p:cNvPicPr preferRelativeResize="0"/>
          <p:nvPr/>
        </p:nvPicPr>
        <p:blipFill rotWithShape="1">
          <a:blip r:embed="rId3">
            <a:alphaModFix/>
          </a:blip>
          <a:srcRect/>
          <a:stretch/>
        </p:blipFill>
        <p:spPr>
          <a:xfrm>
            <a:off x="0" y="0"/>
            <a:ext cx="12192000" cy="6858005"/>
          </a:xfrm>
          <a:prstGeom prst="rect">
            <a:avLst/>
          </a:prstGeom>
          <a:noFill/>
          <a:ln>
            <a:noFill/>
          </a:ln>
        </p:spPr>
      </p:pic>
      <p:sp>
        <p:nvSpPr>
          <p:cNvPr id="140" name="Google Shape;140;g2e409e8f685_12_49"/>
          <p:cNvSpPr txBox="1"/>
          <p:nvPr/>
        </p:nvSpPr>
        <p:spPr>
          <a:xfrm>
            <a:off x="621584" y="1071529"/>
            <a:ext cx="8961327" cy="104641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5700"/>
              <a:buFont typeface="Arial"/>
              <a:buNone/>
              <a:tabLst/>
              <a:defRPr/>
            </a:pPr>
            <a:r>
              <a:rPr kumimoji="0" lang="es-CO" sz="5600" b="1" i="0" u="none" strike="noStrike" kern="0" cap="none" spc="0" normalizeH="0" baseline="0" noProof="0" dirty="0">
                <a:ln>
                  <a:noFill/>
                </a:ln>
                <a:solidFill>
                  <a:srgbClr val="CC0000"/>
                </a:solidFill>
                <a:effectLst/>
                <a:uLnTx/>
                <a:uFillTx/>
                <a:latin typeface="Oswald"/>
                <a:ea typeface="Oswald"/>
                <a:cs typeface="Oswald"/>
                <a:sym typeface="Oswald"/>
              </a:rPr>
              <a:t>Estado Plan de Acción 2026</a:t>
            </a:r>
            <a:endParaRPr kumimoji="0" sz="5600" b="1" i="0" u="none" strike="noStrike" kern="0" cap="none" spc="0" normalizeH="0" baseline="0" noProof="0" dirty="0">
              <a:ln>
                <a:noFill/>
              </a:ln>
              <a:solidFill>
                <a:srgbClr val="CC0000"/>
              </a:solidFill>
              <a:effectLst/>
              <a:uLnTx/>
              <a:uFillTx/>
              <a:latin typeface="Oswald"/>
              <a:ea typeface="Oswald"/>
              <a:cs typeface="Oswald"/>
              <a:sym typeface="Oswald"/>
            </a:endParaRPr>
          </a:p>
        </p:txBody>
      </p:sp>
      <p:sp>
        <p:nvSpPr>
          <p:cNvPr id="141" name="Google Shape;141;g2e409e8f685_12_49"/>
          <p:cNvSpPr txBox="1"/>
          <p:nvPr/>
        </p:nvSpPr>
        <p:spPr>
          <a:xfrm>
            <a:off x="621584" y="2240435"/>
            <a:ext cx="10543239" cy="4299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s-MX" sz="17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Lexend Deca Light"/>
              </a:rPr>
              <a:t>Para el primer trimestre del año </a:t>
            </a:r>
            <a:r>
              <a:rPr kumimoji="0" lang="es-MX" sz="28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Lexend Deca Light"/>
              </a:rPr>
              <a:t>se programaron 57 </a:t>
            </a:r>
            <a:r>
              <a:rPr kumimoji="0" lang="es-MX" sz="17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Lexend Deca Light"/>
              </a:rPr>
              <a:t>de las 71 actividades del PAI, las demás actividades iniciaran en abril .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s-MX" sz="17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Lexend Deca Light"/>
              </a:rPr>
              <a:t>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s-MX" sz="17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Lexend Deca Light"/>
              </a:rPr>
              <a:t>El cumplimiento a las actividades del plan de acción institucional a 31 de marzo de  2026 se describe a continuación:</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s-MX" sz="17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Lexend Deca Light"/>
              </a:rPr>
              <a:t>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hlinkClick r:id="" action="ppaction://noaction"/>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hlinkClick r:id="" action="ppaction://noaction"/>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hlinkClick r:id="" action="ppaction://noaction"/>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hlinkClick r:id="" action="ppaction://noaction"/>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hlinkClick r:id="" action="ppaction://noaction"/>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hlinkClick r:id="" action="ppaction://noaction"/>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hlinkClick r:id="" action="ppaction://noaction"/>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hlinkClick r:id="" action="ppaction://noaction"/>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CO" altLang="es-CO" sz="1700" b="0" i="0" u="sng"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Arial"/>
              <a:sym typeface="Arial"/>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hlinkClick r:id="rId4"/>
              </a:rPr>
              <a:t>GE-FT02_Seguimiento Primer Trimestre.xlsx</a:t>
            </a:r>
            <a:endPar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CO" altLang="es-CO"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s-MX" sz="17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Lexend Deca Light"/>
            </a:endParaRPr>
          </a:p>
        </p:txBody>
      </p:sp>
      <p:pic>
        <p:nvPicPr>
          <p:cNvPr id="3" name="Imagen 2">
            <a:extLst>
              <a:ext uri="{FF2B5EF4-FFF2-40B4-BE49-F238E27FC236}">
                <a16:creationId xmlns:a16="http://schemas.microsoft.com/office/drawing/2014/main" id="{C3528066-061F-D33D-C8E7-5591411DC2D3}"/>
              </a:ext>
            </a:extLst>
          </p:cNvPr>
          <p:cNvPicPr>
            <a:picLocks noChangeAspect="1"/>
          </p:cNvPicPr>
          <p:nvPr/>
        </p:nvPicPr>
        <p:blipFill>
          <a:blip r:embed="rId5"/>
          <a:stretch>
            <a:fillRect/>
          </a:stretch>
        </p:blipFill>
        <p:spPr>
          <a:xfrm>
            <a:off x="10421571" y="145886"/>
            <a:ext cx="1622148" cy="841114"/>
          </a:xfrm>
          <a:prstGeom prst="rect">
            <a:avLst/>
          </a:prstGeom>
        </p:spPr>
      </p:pic>
      <p:grpSp>
        <p:nvGrpSpPr>
          <p:cNvPr id="9" name="Grupo 8">
            <a:extLst>
              <a:ext uri="{FF2B5EF4-FFF2-40B4-BE49-F238E27FC236}">
                <a16:creationId xmlns:a16="http://schemas.microsoft.com/office/drawing/2014/main" id="{1BFB865E-9EEB-60CA-3F36-41C5F8C5110F}"/>
              </a:ext>
            </a:extLst>
          </p:cNvPr>
          <p:cNvGrpSpPr/>
          <p:nvPr/>
        </p:nvGrpSpPr>
        <p:grpSpPr>
          <a:xfrm rot="5400000">
            <a:off x="2104191" y="567661"/>
            <a:ext cx="58500" cy="3023712"/>
            <a:chOff x="6213975" y="-73273"/>
            <a:chExt cx="198316" cy="7409493"/>
          </a:xfrm>
        </p:grpSpPr>
        <p:sp>
          <p:nvSpPr>
            <p:cNvPr id="10" name="Rectángulo 9">
              <a:extLst>
                <a:ext uri="{FF2B5EF4-FFF2-40B4-BE49-F238E27FC236}">
                  <a16:creationId xmlns:a16="http://schemas.microsoft.com/office/drawing/2014/main" id="{CC1A1A4F-549B-84E7-4A6D-664940A60F6B}"/>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ángulo 10">
              <a:extLst>
                <a:ext uri="{FF2B5EF4-FFF2-40B4-BE49-F238E27FC236}">
                  <a16:creationId xmlns:a16="http://schemas.microsoft.com/office/drawing/2014/main" id="{FC311E60-9D9A-2470-6F7C-D49780196C80}"/>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2" name="Imagen 1">
            <a:extLst>
              <a:ext uri="{FF2B5EF4-FFF2-40B4-BE49-F238E27FC236}">
                <a16:creationId xmlns:a16="http://schemas.microsoft.com/office/drawing/2014/main" id="{D226D81B-2E68-45EA-4609-0DD27EC6B600}"/>
              </a:ext>
            </a:extLst>
          </p:cNvPr>
          <p:cNvPicPr>
            <a:picLocks noChangeAspect="1"/>
          </p:cNvPicPr>
          <p:nvPr/>
        </p:nvPicPr>
        <p:blipFill>
          <a:blip r:embed="rId6"/>
          <a:srcRect/>
          <a:stretch/>
        </p:blipFill>
        <p:spPr>
          <a:xfrm>
            <a:off x="10190978" y="5450391"/>
            <a:ext cx="1727128" cy="1407609"/>
          </a:xfrm>
          <a:prstGeom prst="rect">
            <a:avLst/>
          </a:prstGeom>
        </p:spPr>
      </p:pic>
      <p:graphicFrame>
        <p:nvGraphicFramePr>
          <p:cNvPr id="21" name="Tabla 20">
            <a:extLst>
              <a:ext uri="{FF2B5EF4-FFF2-40B4-BE49-F238E27FC236}">
                <a16:creationId xmlns:a16="http://schemas.microsoft.com/office/drawing/2014/main" id="{FC43EBA1-53FC-AE33-AB2C-669D91AB0250}"/>
              </a:ext>
            </a:extLst>
          </p:cNvPr>
          <p:cNvGraphicFramePr>
            <a:graphicFrameLocks noGrp="1"/>
          </p:cNvGraphicFramePr>
          <p:nvPr/>
        </p:nvGraphicFramePr>
        <p:xfrm>
          <a:off x="2264321" y="3895581"/>
          <a:ext cx="6330178" cy="1734846"/>
        </p:xfrm>
        <a:graphic>
          <a:graphicData uri="http://schemas.openxmlformats.org/drawingml/2006/table">
            <a:tbl>
              <a:tblPr/>
              <a:tblGrid>
                <a:gridCol w="1888263">
                  <a:extLst>
                    <a:ext uri="{9D8B030D-6E8A-4147-A177-3AD203B41FA5}">
                      <a16:colId xmlns:a16="http://schemas.microsoft.com/office/drawing/2014/main" val="1950082393"/>
                    </a:ext>
                  </a:extLst>
                </a:gridCol>
                <a:gridCol w="2643569">
                  <a:extLst>
                    <a:ext uri="{9D8B030D-6E8A-4147-A177-3AD203B41FA5}">
                      <a16:colId xmlns:a16="http://schemas.microsoft.com/office/drawing/2014/main" val="2376572127"/>
                    </a:ext>
                  </a:extLst>
                </a:gridCol>
                <a:gridCol w="1798346">
                  <a:extLst>
                    <a:ext uri="{9D8B030D-6E8A-4147-A177-3AD203B41FA5}">
                      <a16:colId xmlns:a16="http://schemas.microsoft.com/office/drawing/2014/main" val="1249113181"/>
                    </a:ext>
                  </a:extLst>
                </a:gridCol>
              </a:tblGrid>
              <a:tr h="578282">
                <a:tc>
                  <a:txBody>
                    <a:bodyPr/>
                    <a:lstStyle/>
                    <a:p>
                      <a:pPr algn="ctr" fontAlgn="b">
                        <a:buNone/>
                      </a:pPr>
                      <a:r>
                        <a:rPr lang="es-CO" sz="1100" b="0" i="0" u="none" strike="noStrike" dirty="0">
                          <a:solidFill>
                            <a:srgbClr val="000000"/>
                          </a:solidFill>
                          <a:effectLst/>
                          <a:latin typeface="Arial" panose="020B0604020202020204" pitchFamily="34" charset="0"/>
                        </a:rPr>
                        <a:t> </a:t>
                      </a:r>
                    </a:p>
                  </a:txBody>
                  <a:tcPr marL="0" marR="0" marT="0"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buNone/>
                      </a:pPr>
                      <a:r>
                        <a:rPr lang="es-CO" sz="1100" b="0" i="0" u="none" strike="noStrike" dirty="0">
                          <a:solidFill>
                            <a:srgbClr val="000000"/>
                          </a:solidFill>
                          <a:effectLst/>
                          <a:latin typeface="Arial" panose="020B0604020202020204" pitchFamily="34" charset="0"/>
                        </a:rPr>
                        <a:t> </a:t>
                      </a:r>
                    </a:p>
                  </a:txBody>
                  <a:tcPr marL="0" marR="0" marT="0" marB="0" anchor="b">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s-CO" sz="1600" b="1" i="0" u="none" strike="noStrike" dirty="0">
                          <a:solidFill>
                            <a:srgbClr val="FFFFFF"/>
                          </a:solidFill>
                          <a:effectLst/>
                          <a:latin typeface="Verdana" panose="020B0604030504040204" pitchFamily="34" charset="0"/>
                          <a:ea typeface="Verdana" panose="020B0604030504040204" pitchFamily="34" charset="0"/>
                        </a:rPr>
                        <a:t>I Trimestre</a:t>
                      </a:r>
                    </a:p>
                  </a:txBody>
                  <a:tcPr marL="0" marR="0" marT="0" marB="0" anchor="ctr">
                    <a:lnL w="63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950319977"/>
                  </a:ext>
                </a:extLst>
              </a:tr>
              <a:tr h="578282">
                <a:tc gridSpan="2">
                  <a:txBody>
                    <a:bodyPr/>
                    <a:lstStyle/>
                    <a:p>
                      <a:pPr algn="just" fontAlgn="b">
                        <a:buNone/>
                      </a:pPr>
                      <a:r>
                        <a:rPr lang="es-CO" sz="1400" b="1" i="0" u="none" strike="noStrike" dirty="0">
                          <a:solidFill>
                            <a:srgbClr val="000000"/>
                          </a:solidFill>
                          <a:effectLst/>
                          <a:latin typeface="Verdana" panose="020B0604030504040204" pitchFamily="34" charset="0"/>
                          <a:ea typeface="Verdana" panose="020B0604030504040204" pitchFamily="34" charset="0"/>
                        </a:rPr>
                        <a:t>Porcentajes programados por trimestre</a:t>
                      </a:r>
                    </a:p>
                    <a:p>
                      <a:pPr algn="just" fontAlgn="b">
                        <a:buNone/>
                      </a:pPr>
                      <a:endParaRPr lang="es-CO" sz="1400" b="1"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a:txBody>
                    <a:bodyPr/>
                    <a:lstStyle/>
                    <a:p>
                      <a:pPr algn="ctr" fontAlgn="ctr">
                        <a:buNone/>
                      </a:pPr>
                      <a:r>
                        <a:rPr lang="es-CO" sz="1400" b="1" i="0" u="none" strike="noStrike" dirty="0">
                          <a:solidFill>
                            <a:srgbClr val="000000"/>
                          </a:solidFill>
                          <a:effectLst/>
                          <a:latin typeface="Verdana" panose="020B0604030504040204" pitchFamily="34" charset="0"/>
                          <a:ea typeface="Verdana" panose="020B0604030504040204" pitchFamily="34" charset="0"/>
                        </a:rPr>
                        <a:t>19,50%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34998066"/>
                  </a:ext>
                </a:extLst>
              </a:tr>
              <a:tr h="578282">
                <a:tc gridSpan="2">
                  <a:txBody>
                    <a:bodyPr/>
                    <a:lstStyle/>
                    <a:p>
                      <a:pPr algn="just" fontAlgn="b">
                        <a:buNone/>
                      </a:pPr>
                      <a:r>
                        <a:rPr lang="es-MX" sz="1400" b="1" i="0" u="none" strike="noStrike" dirty="0">
                          <a:solidFill>
                            <a:srgbClr val="000000"/>
                          </a:solidFill>
                          <a:effectLst/>
                          <a:latin typeface="Verdana" panose="020B0604030504040204" pitchFamily="34" charset="0"/>
                          <a:ea typeface="Verdana" panose="020B0604030504040204" pitchFamily="34" charset="0"/>
                        </a:rPr>
                        <a:t>Porcentajes de avance por trimestre</a:t>
                      </a:r>
                    </a:p>
                    <a:p>
                      <a:pPr algn="just" fontAlgn="b">
                        <a:buNone/>
                      </a:pPr>
                      <a:endParaRPr lang="es-MX" sz="1400" b="1" i="0" u="none" strike="noStrike" dirty="0">
                        <a:solidFill>
                          <a:srgbClr val="000000"/>
                        </a:solidFill>
                        <a:effectLst/>
                        <a:latin typeface="Verdana" panose="020B0604030504040204" pitchFamily="34" charset="0"/>
                        <a:ea typeface="Verdana" panose="020B060403050404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es-CO"/>
                    </a:p>
                  </a:txBody>
                  <a:tcPr/>
                </a:tc>
                <a:tc>
                  <a:txBody>
                    <a:bodyPr/>
                    <a:lstStyle/>
                    <a:p>
                      <a:pPr algn="ctr" fontAlgn="ctr">
                        <a:buNone/>
                      </a:pPr>
                      <a:r>
                        <a:rPr lang="es-CO" sz="1400" b="1" i="0" u="none" strike="noStrike" dirty="0">
                          <a:solidFill>
                            <a:srgbClr val="000000"/>
                          </a:solidFill>
                          <a:effectLst/>
                          <a:latin typeface="Verdana" panose="020B0604030504040204" pitchFamily="34" charset="0"/>
                          <a:ea typeface="Verdana" panose="020B0604030504040204" pitchFamily="34" charset="0"/>
                        </a:rPr>
                        <a:t>19,08%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9195134"/>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e409e8f685_12_61"/>
          <p:cNvSpPr/>
          <p:nvPr/>
        </p:nvSpPr>
        <p:spPr>
          <a:xfrm>
            <a:off x="0" y="-2125"/>
            <a:ext cx="12206700" cy="6857700"/>
          </a:xfrm>
          <a:prstGeom prst="rect">
            <a:avLst/>
          </a:prstGeom>
          <a:solidFill>
            <a:srgbClr val="E403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Imagen 5">
            <a:extLst>
              <a:ext uri="{FF2B5EF4-FFF2-40B4-BE49-F238E27FC236}">
                <a16:creationId xmlns:a16="http://schemas.microsoft.com/office/drawing/2014/main" id="{564F2885-2E5B-A37E-2E27-2E458FE9C121}"/>
              </a:ext>
            </a:extLst>
          </p:cNvPr>
          <p:cNvPicPr>
            <a:picLocks noChangeAspect="1"/>
          </p:cNvPicPr>
          <p:nvPr/>
        </p:nvPicPr>
        <p:blipFill>
          <a:blip r:embed="rId3">
            <a:alphaModFix amt="50000"/>
          </a:blip>
          <a:stretch>
            <a:fillRect/>
          </a:stretch>
        </p:blipFill>
        <p:spPr>
          <a:xfrm>
            <a:off x="-443366" y="-95886"/>
            <a:ext cx="13078730" cy="7133853"/>
          </a:xfrm>
          <a:prstGeom prst="rect">
            <a:avLst/>
          </a:prstGeom>
          <a:effectLst/>
        </p:spPr>
      </p:pic>
      <p:sp>
        <p:nvSpPr>
          <p:cNvPr id="153" name="Google Shape;153;g2e409e8f685_12_61"/>
          <p:cNvSpPr txBox="1"/>
          <p:nvPr/>
        </p:nvSpPr>
        <p:spPr>
          <a:xfrm>
            <a:off x="5006651" y="2537718"/>
            <a:ext cx="6729000" cy="193896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700"/>
              <a:buFont typeface="Arial"/>
              <a:buNone/>
              <a:tabLst/>
              <a:defRPr/>
            </a:pPr>
            <a:r>
              <a:rPr kumimoji="0" lang="es-CO" sz="5700" b="1" i="0" u="none" strike="noStrike" kern="0" cap="none" spc="0" normalizeH="0" baseline="0" noProof="0" dirty="0">
                <a:ln>
                  <a:noFill/>
                </a:ln>
                <a:solidFill>
                  <a:srgbClr val="FFFFFF"/>
                </a:solidFill>
                <a:effectLst/>
                <a:uLnTx/>
                <a:uFillTx/>
                <a:latin typeface="Oswald"/>
                <a:ea typeface="Oswald"/>
                <a:cs typeface="Oswald"/>
                <a:sym typeface="Oswald"/>
              </a:rPr>
              <a:t>PLANES INSTITUCIONALES</a:t>
            </a:r>
            <a:endParaRPr kumimoji="0" sz="5700" b="1" i="0" u="none" strike="noStrike" kern="0" cap="none" spc="0" normalizeH="0" baseline="0" noProof="0" dirty="0">
              <a:ln>
                <a:noFill/>
              </a:ln>
              <a:solidFill>
                <a:srgbClr val="FFFFFF"/>
              </a:solidFill>
              <a:effectLst/>
              <a:uLnTx/>
              <a:uFillTx/>
              <a:latin typeface="Oswald"/>
              <a:ea typeface="Oswald"/>
              <a:cs typeface="Oswald"/>
              <a:sym typeface="Oswald"/>
            </a:endParaRPr>
          </a:p>
        </p:txBody>
      </p:sp>
      <p:grpSp>
        <p:nvGrpSpPr>
          <p:cNvPr id="3" name="Grupo 2">
            <a:extLst>
              <a:ext uri="{FF2B5EF4-FFF2-40B4-BE49-F238E27FC236}">
                <a16:creationId xmlns:a16="http://schemas.microsoft.com/office/drawing/2014/main" id="{0DA93C67-263F-938D-13F6-EBE5D6BA38DF}"/>
              </a:ext>
            </a:extLst>
          </p:cNvPr>
          <p:cNvGrpSpPr/>
          <p:nvPr/>
        </p:nvGrpSpPr>
        <p:grpSpPr>
          <a:xfrm rot="5400000">
            <a:off x="8344912" y="2935574"/>
            <a:ext cx="58500" cy="3023712"/>
            <a:chOff x="6213975" y="-73273"/>
            <a:chExt cx="198316" cy="7409493"/>
          </a:xfrm>
        </p:grpSpPr>
        <p:sp>
          <p:nvSpPr>
            <p:cNvPr id="4" name="Rectángulo 3">
              <a:extLst>
                <a:ext uri="{FF2B5EF4-FFF2-40B4-BE49-F238E27FC236}">
                  <a16:creationId xmlns:a16="http://schemas.microsoft.com/office/drawing/2014/main" id="{16A19990-443D-9585-F79A-E1E44019382B}"/>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ángulo 4">
              <a:extLst>
                <a:ext uri="{FF2B5EF4-FFF2-40B4-BE49-F238E27FC236}">
                  <a16:creationId xmlns:a16="http://schemas.microsoft.com/office/drawing/2014/main" id="{3BAE534B-D0DA-533B-FFB7-25AB99F75EAB}"/>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7" name="Google Shape;89;g2e409e8f685_12_0" title="Logo-Bogota.png">
            <a:extLst>
              <a:ext uri="{FF2B5EF4-FFF2-40B4-BE49-F238E27FC236}">
                <a16:creationId xmlns:a16="http://schemas.microsoft.com/office/drawing/2014/main" id="{644AA4ED-B3DB-86F3-6FD1-26FDE1AD2A49}"/>
              </a:ext>
            </a:extLst>
          </p:cNvPr>
          <p:cNvPicPr preferRelativeResize="0"/>
          <p:nvPr/>
        </p:nvPicPr>
        <p:blipFill>
          <a:blip r:embed="rId4">
            <a:alphaModFix/>
          </a:blip>
          <a:stretch>
            <a:fillRect/>
          </a:stretch>
        </p:blipFill>
        <p:spPr>
          <a:xfrm>
            <a:off x="10654429" y="402395"/>
            <a:ext cx="1107981" cy="5662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a:extLst>
            <a:ext uri="{FF2B5EF4-FFF2-40B4-BE49-F238E27FC236}">
              <a16:creationId xmlns:a16="http://schemas.microsoft.com/office/drawing/2014/main" id="{39CF8AE9-5C41-23FE-83F4-DC9DA9498164}"/>
            </a:ext>
          </a:extLst>
        </p:cNvPr>
        <p:cNvGrpSpPr/>
        <p:nvPr/>
      </p:nvGrpSpPr>
      <p:grpSpPr>
        <a:xfrm>
          <a:off x="0" y="0"/>
          <a:ext cx="0" cy="0"/>
          <a:chOff x="0" y="0"/>
          <a:chExt cx="0" cy="0"/>
        </a:xfrm>
      </p:grpSpPr>
      <p:pic>
        <p:nvPicPr>
          <p:cNvPr id="136" name="Google Shape;136;g2e409e8f685_12_49">
            <a:extLst>
              <a:ext uri="{FF2B5EF4-FFF2-40B4-BE49-F238E27FC236}">
                <a16:creationId xmlns:a16="http://schemas.microsoft.com/office/drawing/2014/main" id="{195C4A6A-C8C1-570A-5215-C57723C1D94B}"/>
              </a:ext>
            </a:extLst>
          </p:cNvPr>
          <p:cNvPicPr preferRelativeResize="0"/>
          <p:nvPr/>
        </p:nvPicPr>
        <p:blipFill rotWithShape="1">
          <a:blip r:embed="rId3">
            <a:alphaModFix/>
          </a:blip>
          <a:srcRect/>
          <a:stretch/>
        </p:blipFill>
        <p:spPr>
          <a:xfrm>
            <a:off x="0" y="-5"/>
            <a:ext cx="12192000" cy="6858005"/>
          </a:xfrm>
          <a:prstGeom prst="rect">
            <a:avLst/>
          </a:prstGeom>
          <a:noFill/>
          <a:ln>
            <a:noFill/>
          </a:ln>
        </p:spPr>
      </p:pic>
      <p:sp>
        <p:nvSpPr>
          <p:cNvPr id="140" name="Google Shape;140;g2e409e8f685_12_49">
            <a:extLst>
              <a:ext uri="{FF2B5EF4-FFF2-40B4-BE49-F238E27FC236}">
                <a16:creationId xmlns:a16="http://schemas.microsoft.com/office/drawing/2014/main" id="{CC76A7E1-5B99-DB2F-10F9-45F043D7421F}"/>
              </a:ext>
            </a:extLst>
          </p:cNvPr>
          <p:cNvSpPr txBox="1"/>
          <p:nvPr/>
        </p:nvSpPr>
        <p:spPr>
          <a:xfrm>
            <a:off x="169060" y="-18739"/>
            <a:ext cx="10083451" cy="80018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5700"/>
              <a:buFont typeface="Arial"/>
              <a:buNone/>
              <a:tabLst/>
              <a:defRPr/>
            </a:pPr>
            <a:r>
              <a:rPr kumimoji="0" lang="es-CO" sz="4000" b="1" i="0" u="none" strike="noStrike" kern="0" cap="none" spc="0" normalizeH="0" baseline="0" noProof="0" dirty="0">
                <a:ln>
                  <a:noFill/>
                </a:ln>
                <a:solidFill>
                  <a:srgbClr val="CC0000"/>
                </a:solidFill>
                <a:effectLst/>
                <a:uLnTx/>
                <a:uFillTx/>
                <a:latin typeface="Oswald"/>
                <a:ea typeface="Oswald"/>
                <a:cs typeface="Oswald"/>
                <a:sym typeface="Oswald"/>
              </a:rPr>
              <a:t>Seguimiento Planes Institucionales 2026</a:t>
            </a:r>
            <a:endParaRPr kumimoji="0" sz="4000" b="1" i="0" u="none" strike="noStrike" kern="0" cap="none" spc="0" normalizeH="0" baseline="0" noProof="0" dirty="0">
              <a:ln>
                <a:noFill/>
              </a:ln>
              <a:solidFill>
                <a:srgbClr val="CC0000"/>
              </a:solidFill>
              <a:effectLst/>
              <a:uLnTx/>
              <a:uFillTx/>
              <a:latin typeface="Oswald"/>
              <a:ea typeface="Oswald"/>
              <a:cs typeface="Oswald"/>
              <a:sym typeface="Oswald"/>
            </a:endParaRPr>
          </a:p>
        </p:txBody>
      </p:sp>
      <p:pic>
        <p:nvPicPr>
          <p:cNvPr id="3" name="Imagen 2">
            <a:extLst>
              <a:ext uri="{FF2B5EF4-FFF2-40B4-BE49-F238E27FC236}">
                <a16:creationId xmlns:a16="http://schemas.microsoft.com/office/drawing/2014/main" id="{F5372F5D-58AC-B220-5F11-742BF1B48A0E}"/>
              </a:ext>
            </a:extLst>
          </p:cNvPr>
          <p:cNvPicPr>
            <a:picLocks noChangeAspect="1"/>
          </p:cNvPicPr>
          <p:nvPr/>
        </p:nvPicPr>
        <p:blipFill>
          <a:blip r:embed="rId4"/>
          <a:stretch>
            <a:fillRect/>
          </a:stretch>
        </p:blipFill>
        <p:spPr>
          <a:xfrm>
            <a:off x="10421571" y="145886"/>
            <a:ext cx="1622148" cy="841114"/>
          </a:xfrm>
          <a:prstGeom prst="rect">
            <a:avLst/>
          </a:prstGeom>
        </p:spPr>
      </p:pic>
      <p:grpSp>
        <p:nvGrpSpPr>
          <p:cNvPr id="9" name="Grupo 8">
            <a:extLst>
              <a:ext uri="{FF2B5EF4-FFF2-40B4-BE49-F238E27FC236}">
                <a16:creationId xmlns:a16="http://schemas.microsoft.com/office/drawing/2014/main" id="{C946869F-9B82-22F7-9345-04B44B72AD53}"/>
              </a:ext>
            </a:extLst>
          </p:cNvPr>
          <p:cNvGrpSpPr/>
          <p:nvPr/>
        </p:nvGrpSpPr>
        <p:grpSpPr>
          <a:xfrm rot="5400000">
            <a:off x="1765863" y="-760208"/>
            <a:ext cx="58500" cy="3023712"/>
            <a:chOff x="6213975" y="-73273"/>
            <a:chExt cx="198316" cy="7409493"/>
          </a:xfrm>
        </p:grpSpPr>
        <p:sp>
          <p:nvSpPr>
            <p:cNvPr id="10" name="Rectángulo 9">
              <a:extLst>
                <a:ext uri="{FF2B5EF4-FFF2-40B4-BE49-F238E27FC236}">
                  <a16:creationId xmlns:a16="http://schemas.microsoft.com/office/drawing/2014/main" id="{8E67C359-AE4C-607F-87A2-5E1E48205C2B}"/>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ángulo 10">
              <a:extLst>
                <a:ext uri="{FF2B5EF4-FFF2-40B4-BE49-F238E27FC236}">
                  <a16:creationId xmlns:a16="http://schemas.microsoft.com/office/drawing/2014/main" id="{E1347724-582A-CCE1-2AA8-2AA8F3DA0AFE}"/>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aphicFrame>
        <p:nvGraphicFramePr>
          <p:cNvPr id="5" name="Tabla 4">
            <a:extLst>
              <a:ext uri="{FF2B5EF4-FFF2-40B4-BE49-F238E27FC236}">
                <a16:creationId xmlns:a16="http://schemas.microsoft.com/office/drawing/2014/main" id="{2D641CF5-A07C-3CEE-4C4F-C33B282280D2}"/>
              </a:ext>
            </a:extLst>
          </p:cNvPr>
          <p:cNvGraphicFramePr>
            <a:graphicFrameLocks noGrp="1"/>
          </p:cNvGraphicFramePr>
          <p:nvPr/>
        </p:nvGraphicFramePr>
        <p:xfrm>
          <a:off x="552454" y="922961"/>
          <a:ext cx="10680191" cy="5824008"/>
        </p:xfrm>
        <a:graphic>
          <a:graphicData uri="http://schemas.openxmlformats.org/drawingml/2006/table">
            <a:tbl>
              <a:tblPr/>
              <a:tblGrid>
                <a:gridCol w="2394240">
                  <a:extLst>
                    <a:ext uri="{9D8B030D-6E8A-4147-A177-3AD203B41FA5}">
                      <a16:colId xmlns:a16="http://schemas.microsoft.com/office/drawing/2014/main" val="3874537250"/>
                    </a:ext>
                  </a:extLst>
                </a:gridCol>
                <a:gridCol w="1584424">
                  <a:extLst>
                    <a:ext uri="{9D8B030D-6E8A-4147-A177-3AD203B41FA5}">
                      <a16:colId xmlns:a16="http://schemas.microsoft.com/office/drawing/2014/main" val="322153584"/>
                    </a:ext>
                  </a:extLst>
                </a:gridCol>
                <a:gridCol w="897881">
                  <a:extLst>
                    <a:ext uri="{9D8B030D-6E8A-4147-A177-3AD203B41FA5}">
                      <a16:colId xmlns:a16="http://schemas.microsoft.com/office/drawing/2014/main" val="2111622339"/>
                    </a:ext>
                  </a:extLst>
                </a:gridCol>
                <a:gridCol w="5803646">
                  <a:extLst>
                    <a:ext uri="{9D8B030D-6E8A-4147-A177-3AD203B41FA5}">
                      <a16:colId xmlns:a16="http://schemas.microsoft.com/office/drawing/2014/main" val="3558323243"/>
                    </a:ext>
                  </a:extLst>
                </a:gridCol>
              </a:tblGrid>
              <a:tr h="225930">
                <a:tc gridSpan="4">
                  <a:txBody>
                    <a:bodyPr/>
                    <a:lstStyle/>
                    <a:p>
                      <a:pPr algn="ctr" fontAlgn="ctr">
                        <a:buNone/>
                      </a:pPr>
                      <a:r>
                        <a:rPr lang="es-MX" sz="1000" b="1" i="0" u="none" strike="noStrike" dirty="0">
                          <a:solidFill>
                            <a:srgbClr val="FFFFFF"/>
                          </a:solidFill>
                          <a:effectLst/>
                          <a:latin typeface="Arial" panose="020B0604020202020204" pitchFamily="34" charset="0"/>
                        </a:rPr>
                        <a:t>SEGUIMIENTO PLANES INSTITUCIONALES (DECRETO 612-2018)</a:t>
                      </a:r>
                      <a:br>
                        <a:rPr lang="es-MX" sz="1000" b="1" i="0" u="none" strike="noStrike" dirty="0">
                          <a:solidFill>
                            <a:srgbClr val="FFFFFF"/>
                          </a:solidFill>
                          <a:effectLst/>
                          <a:latin typeface="Arial" panose="020B0604020202020204" pitchFamily="34" charset="0"/>
                        </a:rPr>
                      </a:br>
                      <a:r>
                        <a:rPr lang="es-MX" sz="1000" b="1" i="0" u="none" strike="noStrike" dirty="0">
                          <a:solidFill>
                            <a:srgbClr val="FFFFFF"/>
                          </a:solidFill>
                          <a:effectLst/>
                          <a:latin typeface="Arial" panose="020B0604020202020204" pitchFamily="34" charset="0"/>
                        </a:rPr>
                        <a:t>2026</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963716670"/>
                  </a:ext>
                </a:extLst>
              </a:tr>
              <a:tr h="337231">
                <a:tc>
                  <a:txBody>
                    <a:bodyPr/>
                    <a:lstStyle/>
                    <a:p>
                      <a:pPr algn="ctr" fontAlgn="ctr">
                        <a:buNone/>
                      </a:pPr>
                      <a:r>
                        <a:rPr lang="es-CO" sz="900" b="1" i="0" u="none" strike="noStrike" dirty="0">
                          <a:solidFill>
                            <a:srgbClr val="000000"/>
                          </a:solidFill>
                          <a:effectLst/>
                          <a:latin typeface="Arial" panose="020B0604020202020204" pitchFamily="34" charset="0"/>
                        </a:rPr>
                        <a:t>PLANES INSTITUCIONALES</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buNone/>
                      </a:pPr>
                      <a:r>
                        <a:rPr lang="es-MX" sz="900" b="1" i="0" u="none" strike="noStrike" dirty="0">
                          <a:solidFill>
                            <a:srgbClr val="000000"/>
                          </a:solidFill>
                          <a:effectLst/>
                          <a:latin typeface="Arial" panose="020B0604020202020204" pitchFamily="34" charset="0"/>
                        </a:rPr>
                        <a:t>%  DE AVANCE PROGRAMADO PARA EL PRIMER TRIMESTRE</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buNone/>
                      </a:pPr>
                      <a:r>
                        <a:rPr lang="es-CO" sz="900" b="1" i="0" u="none" strike="noStrike" dirty="0">
                          <a:solidFill>
                            <a:srgbClr val="000000"/>
                          </a:solidFill>
                          <a:effectLst/>
                          <a:latin typeface="Arial" panose="020B0604020202020204" pitchFamily="34" charset="0"/>
                        </a:rPr>
                        <a:t>% DE AVANCE PRIMER TRIMESTRE</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buNone/>
                      </a:pPr>
                      <a:r>
                        <a:rPr lang="es-CO" sz="900" b="1" i="0" u="none" strike="noStrike">
                          <a:solidFill>
                            <a:srgbClr val="000000"/>
                          </a:solidFill>
                          <a:effectLst/>
                          <a:latin typeface="Arial" panose="020B0604020202020204" pitchFamily="34" charset="0"/>
                        </a:rPr>
                        <a:t>AVANCE CUALITATIVO PRIMER TRIMESTRE</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3051631"/>
                  </a:ext>
                </a:extLst>
              </a:tr>
              <a:tr h="448532">
                <a:tc>
                  <a:txBody>
                    <a:bodyPr/>
                    <a:lstStyle/>
                    <a:p>
                      <a:pPr algn="l" fontAlgn="ctr">
                        <a:buNone/>
                      </a:pPr>
                      <a:r>
                        <a:rPr lang="es-MX" sz="900" b="1" i="0" u="none" strike="noStrike">
                          <a:solidFill>
                            <a:srgbClr val="000000"/>
                          </a:solidFill>
                          <a:effectLst/>
                          <a:latin typeface="Arial" panose="020B0604020202020204" pitchFamily="34" charset="0"/>
                        </a:rPr>
                        <a:t>Plan Institucional de Participación 2025 ​</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900" b="0" i="0" u="none" strike="noStrike" dirty="0">
                          <a:solidFill>
                            <a:srgbClr val="000000"/>
                          </a:solidFill>
                          <a:effectLst/>
                          <a:latin typeface="Arial" panose="020B0604020202020204" pitchFamily="34" charset="0"/>
                        </a:rPr>
                        <a:t>20%</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900" b="1" i="0" u="none" strike="noStrike" dirty="0">
                          <a:solidFill>
                            <a:srgbClr val="000000"/>
                          </a:solidFill>
                          <a:effectLst/>
                          <a:latin typeface="Arial" panose="020B0604020202020204" pitchFamily="34" charset="0"/>
                        </a:rPr>
                        <a:t>20%</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s-MX" sz="900" b="0" i="0" u="none" strike="noStrike" dirty="0">
                          <a:solidFill>
                            <a:srgbClr val="000000"/>
                          </a:solidFill>
                          <a:effectLst/>
                          <a:latin typeface="Arial" panose="020B0604020202020204" pitchFamily="34" charset="0"/>
                        </a:rPr>
                        <a:t> En el marco del fortalecimiento de la participación ciudadana, se llevó a cabo la sesión del Comité Institucional de Gestión y Desempeño el pasado 29 de enero de 2025. Como resultado, se formalizó la aprobación del Plan Institucional de Participación Ciudadana 2026, según consta en el Acta No. 01, cumpliendo así con los lineamientos de planeación institucional previstos.</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9297054"/>
                  </a:ext>
                </a:extLst>
              </a:tr>
              <a:tr h="448532">
                <a:tc>
                  <a:txBody>
                    <a:bodyPr/>
                    <a:lstStyle/>
                    <a:p>
                      <a:pPr algn="l" fontAlgn="ctr">
                        <a:buNone/>
                      </a:pPr>
                      <a:r>
                        <a:rPr lang="es-MX" sz="900" b="1" i="0" u="none" strike="noStrike">
                          <a:solidFill>
                            <a:srgbClr val="000000"/>
                          </a:solidFill>
                          <a:effectLst/>
                          <a:latin typeface="Arial" panose="020B0604020202020204" pitchFamily="34" charset="0"/>
                        </a:rPr>
                        <a:t>Plan Estratégico de Tecnologías de la Información y las Comunicaciones – PETI ​</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900" b="0" i="0" u="none" strike="noStrike" dirty="0">
                          <a:solidFill>
                            <a:srgbClr val="000000"/>
                          </a:solidFill>
                          <a:effectLst/>
                          <a:latin typeface="Arial" panose="020B0604020202020204" pitchFamily="34" charset="0"/>
                        </a:rPr>
                        <a:t>10%</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900" b="1" i="0" u="none" strike="noStrike">
                          <a:solidFill>
                            <a:srgbClr val="000000"/>
                          </a:solidFill>
                          <a:effectLst/>
                          <a:latin typeface="Arial" panose="020B0604020202020204" pitchFamily="34" charset="0"/>
                        </a:rPr>
                        <a:t>10%</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s-MX" sz="900" b="0" i="0" u="none" strike="noStrike" dirty="0">
                          <a:solidFill>
                            <a:srgbClr val="000000"/>
                          </a:solidFill>
                          <a:effectLst/>
                          <a:latin typeface="Arial" panose="020B0604020202020204" pitchFamily="34" charset="0"/>
                        </a:rPr>
                        <a:t>Se presenta los avances en la implementación de aplicaciones, la gestión de las actividades a nivel de servicios de soporte, seguridad y ciberseguridad, configuración y desempeño de infraestructura y su avance en la ejecución presupuestal.  Así como la elaboración y actualización de procedimientos. </a:t>
                      </a:r>
                      <a:br>
                        <a:rPr lang="es-MX" sz="900" b="0" i="0" u="none" strike="noStrike" dirty="0">
                          <a:solidFill>
                            <a:srgbClr val="000000"/>
                          </a:solidFill>
                          <a:effectLst/>
                          <a:latin typeface="Arial" panose="020B0604020202020204" pitchFamily="34" charset="0"/>
                        </a:rPr>
                      </a:br>
                      <a:r>
                        <a:rPr lang="es-MX" sz="900" b="0" i="0" u="none" strike="noStrike" dirty="0">
                          <a:solidFill>
                            <a:srgbClr val="000000"/>
                          </a:solidFill>
                          <a:effectLst/>
                          <a:latin typeface="Arial" panose="020B0604020202020204" pitchFamily="34" charset="0"/>
                        </a:rPr>
                        <a:t>Lo anterior en cumplimiento de las metas que hacen parte del PETI.</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1488035"/>
                  </a:ext>
                </a:extLst>
              </a:tr>
              <a:tr h="225930">
                <a:tc>
                  <a:txBody>
                    <a:bodyPr/>
                    <a:lstStyle/>
                    <a:p>
                      <a:pPr algn="l" fontAlgn="ctr">
                        <a:buNone/>
                      </a:pPr>
                      <a:r>
                        <a:rPr lang="es-MX" sz="900" b="1" i="0" u="none" strike="noStrike">
                          <a:solidFill>
                            <a:srgbClr val="000000"/>
                          </a:solidFill>
                          <a:effectLst/>
                          <a:latin typeface="Arial" panose="020B0604020202020204" pitchFamily="34" charset="0"/>
                        </a:rPr>
                        <a:t>Plan de Seguridad y Privacidad de la Información. - PESI</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900" b="0" i="0" u="none" strike="noStrike" dirty="0">
                          <a:solidFill>
                            <a:srgbClr val="000000"/>
                          </a:solidFill>
                          <a:effectLst/>
                          <a:latin typeface="Arial" panose="020B0604020202020204" pitchFamily="34" charset="0"/>
                        </a:rPr>
                        <a:t>30%</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900" b="1" i="0" u="none" strike="noStrike">
                          <a:solidFill>
                            <a:srgbClr val="000000"/>
                          </a:solidFill>
                          <a:effectLst/>
                          <a:latin typeface="Arial" panose="020B0604020202020204" pitchFamily="34" charset="0"/>
                        </a:rPr>
                        <a:t>30%</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s-MX" sz="900" b="0" i="0" u="none" strike="noStrike">
                          <a:solidFill>
                            <a:srgbClr val="000000"/>
                          </a:solidFill>
                          <a:effectLst/>
                          <a:latin typeface="Arial" panose="020B0604020202020204" pitchFamily="34" charset="0"/>
                        </a:rPr>
                        <a:t>Se actualiza el Plan Estratégico de Seguridad de la Información y se sustenta en Comité de Gestión y Desempeño.</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0453344"/>
                  </a:ext>
                </a:extLst>
              </a:tr>
              <a:tr h="225930">
                <a:tc>
                  <a:txBody>
                    <a:bodyPr/>
                    <a:lstStyle/>
                    <a:p>
                      <a:pPr algn="l" fontAlgn="ctr">
                        <a:buNone/>
                      </a:pPr>
                      <a:r>
                        <a:rPr lang="es-MX" sz="900" b="1" i="0" u="none" strike="noStrike">
                          <a:solidFill>
                            <a:srgbClr val="000000"/>
                          </a:solidFill>
                          <a:effectLst/>
                          <a:latin typeface="Arial" panose="020B0604020202020204" pitchFamily="34" charset="0"/>
                        </a:rPr>
                        <a:t>Plan de Tratamiento de Riesgos de Seguridad y Privacidad de la Información​</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900" b="0" i="0" u="none" strike="noStrike" dirty="0">
                          <a:solidFill>
                            <a:srgbClr val="000000"/>
                          </a:solidFill>
                          <a:effectLst/>
                          <a:latin typeface="Arial" panose="020B0604020202020204" pitchFamily="34" charset="0"/>
                        </a:rPr>
                        <a:t>40%</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900" b="1" i="0" u="none" strike="noStrike">
                          <a:solidFill>
                            <a:srgbClr val="000000"/>
                          </a:solidFill>
                          <a:effectLst/>
                          <a:latin typeface="Arial" panose="020B0604020202020204" pitchFamily="34" charset="0"/>
                        </a:rPr>
                        <a:t>40%</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s-MX" sz="900" b="0" i="0" u="none" strike="noStrike" dirty="0">
                          <a:solidFill>
                            <a:srgbClr val="000000"/>
                          </a:solidFill>
                          <a:effectLst/>
                          <a:latin typeface="Arial" panose="020B0604020202020204" pitchFamily="34" charset="0"/>
                        </a:rPr>
                        <a:t>Se actualiza Matriz de Riesgos digitales y se establece plan de tratamiento en los nuevos riesgos digitales identificados.</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2986518"/>
                  </a:ext>
                </a:extLst>
              </a:tr>
              <a:tr h="1227640">
                <a:tc>
                  <a:txBody>
                    <a:bodyPr/>
                    <a:lstStyle/>
                    <a:p>
                      <a:pPr algn="l" fontAlgn="ctr">
                        <a:buNone/>
                      </a:pPr>
                      <a:r>
                        <a:rPr lang="es-CO" sz="900" b="1" i="0" u="none" strike="noStrike">
                          <a:solidFill>
                            <a:srgbClr val="000000"/>
                          </a:solidFill>
                          <a:effectLst/>
                          <a:latin typeface="Arial" panose="020B0604020202020204" pitchFamily="34" charset="0"/>
                        </a:rPr>
                        <a:t>Plan Institucional de Archivos  PINAR​</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900" b="0" i="0" u="none" strike="noStrike" dirty="0">
                          <a:solidFill>
                            <a:srgbClr val="000000"/>
                          </a:solidFill>
                          <a:effectLst/>
                          <a:latin typeface="Arial" panose="020B0604020202020204" pitchFamily="34" charset="0"/>
                        </a:rPr>
                        <a:t>8,30%</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900" b="1" i="0" u="none" strike="noStrike" dirty="0">
                          <a:solidFill>
                            <a:srgbClr val="000000"/>
                          </a:solidFill>
                          <a:effectLst/>
                          <a:latin typeface="Arial" panose="020B0604020202020204" pitchFamily="34" charset="0"/>
                        </a:rPr>
                        <a:t>8,30%</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br>
                        <a:rPr lang="es-MX" sz="900" b="0" i="0" u="none" strike="noStrike" dirty="0">
                          <a:solidFill>
                            <a:srgbClr val="000000"/>
                          </a:solidFill>
                          <a:effectLst/>
                          <a:latin typeface="Arial" panose="020B0604020202020204" pitchFamily="34" charset="0"/>
                        </a:rPr>
                      </a:br>
                      <a:r>
                        <a:rPr lang="es-MX" sz="900" b="0" i="0" u="none" strike="noStrike" dirty="0">
                          <a:solidFill>
                            <a:srgbClr val="000000"/>
                          </a:solidFill>
                          <a:effectLst/>
                          <a:latin typeface="Arial" panose="020B0604020202020204" pitchFamily="34" charset="0"/>
                        </a:rPr>
                        <a:t>1. Durante el primer trimestre de la vigencia, se culminó satisfactoriamente el proceso de aprobación de las Tablas de Retención Documental (TRD) correspondientes al período 2006–2011, como resultado de la atención oportuna y la subsanación integral de las observaciones previamente emitidas por el Archivo Distrital. Este logro se alcanzó en cumplimiento de los lineamientos técnicos y normativos vigentes en materia de gestión documental.</a:t>
                      </a:r>
                      <a:br>
                        <a:rPr lang="es-MX" sz="900" b="0" i="0" u="none" strike="noStrike" dirty="0">
                          <a:solidFill>
                            <a:srgbClr val="000000"/>
                          </a:solidFill>
                          <a:effectLst/>
                          <a:latin typeface="Arial" panose="020B0604020202020204" pitchFamily="34" charset="0"/>
                        </a:rPr>
                      </a:br>
                      <a:r>
                        <a:rPr lang="es-MX" sz="900" b="0" i="0" u="none" strike="noStrike" dirty="0">
                          <a:solidFill>
                            <a:srgbClr val="000000"/>
                          </a:solidFill>
                          <a:effectLst/>
                          <a:latin typeface="Arial" panose="020B0604020202020204" pitchFamily="34" charset="0"/>
                        </a:rPr>
                        <a:t>2. Para el primer trimestre, se realizó el punteo total de 31.288 unidades documentales que ingresaron al Centro de Gestión Documental, las cuales se encuentran contenidas en un total de 4.507 unidades de almacenamiento. Esta actividad permitió verificar la cantidad de documentos transferidos, garantizar su adecuado control y registro, y fortalecer la organización y custodia de la documentación recibida, conforme a los lineamientos establecidos en materia de gestión documental.</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642825"/>
                  </a:ext>
                </a:extLst>
              </a:tr>
              <a:tr h="1784145">
                <a:tc>
                  <a:txBody>
                    <a:bodyPr/>
                    <a:lstStyle/>
                    <a:p>
                      <a:pPr algn="l" fontAlgn="ctr">
                        <a:buNone/>
                      </a:pPr>
                      <a:r>
                        <a:rPr lang="es-MX" sz="900" b="1" i="0" u="none" strike="noStrike" dirty="0">
                          <a:solidFill>
                            <a:srgbClr val="000000"/>
                          </a:solidFill>
                          <a:effectLst/>
                          <a:latin typeface="Arial" panose="020B0604020202020204" pitchFamily="34" charset="0"/>
                        </a:rPr>
                        <a:t>Plan Institucional de Gestión Ambiental - PIGA</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900" b="0" i="0" u="none" strike="noStrike">
                          <a:solidFill>
                            <a:srgbClr val="000000"/>
                          </a:solidFill>
                          <a:effectLst/>
                          <a:latin typeface="Arial" panose="020B0604020202020204" pitchFamily="34" charset="0"/>
                        </a:rPr>
                        <a:t>15,64%</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900" b="1" i="0" u="none" strike="noStrike">
                          <a:solidFill>
                            <a:srgbClr val="000000"/>
                          </a:solidFill>
                          <a:effectLst/>
                          <a:latin typeface="Arial" panose="020B0604020202020204" pitchFamily="34" charset="0"/>
                        </a:rPr>
                        <a:t>15,64%</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s-MX" sz="900" b="0" i="0" u="none" strike="noStrike" dirty="0">
                          <a:solidFill>
                            <a:srgbClr val="000000"/>
                          </a:solidFill>
                          <a:effectLst/>
                          <a:latin typeface="Arial" panose="020B0604020202020204" pitchFamily="34" charset="0"/>
                        </a:rPr>
                        <a:t>Durante el mes de marzo, en el marco de la implementación del Plan Institucional de Gestión Ambiental (PIGA) alineado con los lineamientos del Modelo Integrado de Planeación y Gestión (MIPG), se desarrollaron diversas actividades orientadas al cumplimiento de las metas establecidas para el primer trimestre. En este sentido, se realizaron visitas técnicas a las estaciones de bomberos con el propósito de verificar el estado de los componentes ambientales, identificar oportunidades de mejora y brindar acompañamiento en la correcta aplicación de las prácticas sostenibles. Como resultado de estas visitas, se generaron actas e informes que evidencian los hallazgos y compromisos adquiridos.</a:t>
                      </a:r>
                      <a:br>
                        <a:rPr lang="es-MX" sz="900" b="0" i="0" u="none" strike="noStrike" dirty="0">
                          <a:solidFill>
                            <a:srgbClr val="000000"/>
                          </a:solidFill>
                          <a:effectLst/>
                          <a:latin typeface="Arial" panose="020B0604020202020204" pitchFamily="34" charset="0"/>
                        </a:rPr>
                      </a:br>
                      <a:br>
                        <a:rPr lang="es-MX" sz="900" b="0" i="0" u="none" strike="noStrike" dirty="0">
                          <a:solidFill>
                            <a:srgbClr val="000000"/>
                          </a:solidFill>
                          <a:effectLst/>
                          <a:latin typeface="Arial" panose="020B0604020202020204" pitchFamily="34" charset="0"/>
                        </a:rPr>
                      </a:br>
                      <a:r>
                        <a:rPr lang="es-MX" sz="900" b="0" i="0" u="none" strike="noStrike" dirty="0">
                          <a:solidFill>
                            <a:srgbClr val="000000"/>
                          </a:solidFill>
                          <a:effectLst/>
                          <a:latin typeface="Arial" panose="020B0604020202020204" pitchFamily="34" charset="0"/>
                        </a:rPr>
                        <a:t>Adicionalmente, se llevaron a cabo jornadas de capacitación enfocadas en la adecuada separación en la fuente de los residuos sólidos, dirigidas al personal operativo y administrativo, con el fin de fortalecer la cultura ambiental institucional y dar cumplimiento a la normatividad vigente en materia de gestión de residuos. Estas actividades quedaron soportadas mediante listados de asistencia, registros fotográficos y presentaciones utilizadas durante las sesiones. Finalmente, se realizó una reunión del equipo ambiental en la cual se efectuó el seguimiento a las actividades contempladas en el Plan de Acción del PIGA, evaluando el avance de los compromisos y definiendo acciones de mejora para garantizar el cumplimiento de los objetivos propuestos en el primer trimestre.</a:t>
                      </a:r>
                    </a:p>
                  </a:txBody>
                  <a:tcPr marL="4101" marR="4101" marT="41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9950454"/>
                  </a:ext>
                </a:extLst>
              </a:tr>
            </a:tbl>
          </a:graphicData>
        </a:graphic>
      </p:graphicFrame>
    </p:spTree>
    <p:extLst>
      <p:ext uri="{BB962C8B-B14F-4D97-AF65-F5344CB8AC3E}">
        <p14:creationId xmlns:p14="http://schemas.microsoft.com/office/powerpoint/2010/main" val="708378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a:extLst>
            <a:ext uri="{FF2B5EF4-FFF2-40B4-BE49-F238E27FC236}">
              <a16:creationId xmlns:a16="http://schemas.microsoft.com/office/drawing/2014/main" id="{4E611909-DE95-75F1-3196-79EFE0759368}"/>
            </a:ext>
          </a:extLst>
        </p:cNvPr>
        <p:cNvGrpSpPr/>
        <p:nvPr/>
      </p:nvGrpSpPr>
      <p:grpSpPr>
        <a:xfrm>
          <a:off x="0" y="0"/>
          <a:ext cx="0" cy="0"/>
          <a:chOff x="0" y="0"/>
          <a:chExt cx="0" cy="0"/>
        </a:xfrm>
      </p:grpSpPr>
      <p:pic>
        <p:nvPicPr>
          <p:cNvPr id="136" name="Google Shape;136;g2e409e8f685_12_49">
            <a:extLst>
              <a:ext uri="{FF2B5EF4-FFF2-40B4-BE49-F238E27FC236}">
                <a16:creationId xmlns:a16="http://schemas.microsoft.com/office/drawing/2014/main" id="{75BC0ABA-E053-3C5F-2BCC-DA11B226479F}"/>
              </a:ext>
            </a:extLst>
          </p:cNvPr>
          <p:cNvPicPr preferRelativeResize="0"/>
          <p:nvPr/>
        </p:nvPicPr>
        <p:blipFill rotWithShape="1">
          <a:blip r:embed="rId3">
            <a:alphaModFix/>
          </a:blip>
          <a:srcRect/>
          <a:stretch/>
        </p:blipFill>
        <p:spPr>
          <a:xfrm>
            <a:off x="0" y="-5"/>
            <a:ext cx="12192000" cy="6858005"/>
          </a:xfrm>
          <a:prstGeom prst="rect">
            <a:avLst/>
          </a:prstGeom>
          <a:noFill/>
          <a:ln>
            <a:noFill/>
          </a:ln>
        </p:spPr>
      </p:pic>
      <p:sp>
        <p:nvSpPr>
          <p:cNvPr id="140" name="Google Shape;140;g2e409e8f685_12_49">
            <a:extLst>
              <a:ext uri="{FF2B5EF4-FFF2-40B4-BE49-F238E27FC236}">
                <a16:creationId xmlns:a16="http://schemas.microsoft.com/office/drawing/2014/main" id="{AADACDF7-19F4-7582-1B8D-1DB472D00C99}"/>
              </a:ext>
            </a:extLst>
          </p:cNvPr>
          <p:cNvSpPr txBox="1"/>
          <p:nvPr/>
        </p:nvSpPr>
        <p:spPr>
          <a:xfrm>
            <a:off x="169060" y="-18739"/>
            <a:ext cx="10083451" cy="80018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5700"/>
              <a:buFont typeface="Arial"/>
              <a:buNone/>
              <a:tabLst/>
              <a:defRPr/>
            </a:pPr>
            <a:r>
              <a:rPr kumimoji="0" lang="es-CO" sz="4000" b="1" i="0" u="none" strike="noStrike" kern="0" cap="none" spc="0" normalizeH="0" baseline="0" noProof="0" dirty="0">
                <a:ln>
                  <a:noFill/>
                </a:ln>
                <a:solidFill>
                  <a:srgbClr val="CC0000"/>
                </a:solidFill>
                <a:effectLst/>
                <a:uLnTx/>
                <a:uFillTx/>
                <a:latin typeface="Oswald"/>
                <a:ea typeface="Oswald"/>
                <a:cs typeface="Oswald"/>
                <a:sym typeface="Oswald"/>
              </a:rPr>
              <a:t>Seguimiento Planes Institucionales 2026</a:t>
            </a:r>
            <a:endParaRPr kumimoji="0" sz="4000" b="1" i="0" u="none" strike="noStrike" kern="0" cap="none" spc="0" normalizeH="0" baseline="0" noProof="0" dirty="0">
              <a:ln>
                <a:noFill/>
              </a:ln>
              <a:solidFill>
                <a:srgbClr val="CC0000"/>
              </a:solidFill>
              <a:effectLst/>
              <a:uLnTx/>
              <a:uFillTx/>
              <a:latin typeface="Oswald"/>
              <a:ea typeface="Oswald"/>
              <a:cs typeface="Oswald"/>
              <a:sym typeface="Oswald"/>
            </a:endParaRPr>
          </a:p>
        </p:txBody>
      </p:sp>
      <p:pic>
        <p:nvPicPr>
          <p:cNvPr id="3" name="Imagen 2">
            <a:extLst>
              <a:ext uri="{FF2B5EF4-FFF2-40B4-BE49-F238E27FC236}">
                <a16:creationId xmlns:a16="http://schemas.microsoft.com/office/drawing/2014/main" id="{F42BCC4A-D5BF-E94A-B65D-B4CF8B9BA057}"/>
              </a:ext>
            </a:extLst>
          </p:cNvPr>
          <p:cNvPicPr>
            <a:picLocks noChangeAspect="1"/>
          </p:cNvPicPr>
          <p:nvPr/>
        </p:nvPicPr>
        <p:blipFill>
          <a:blip r:embed="rId4"/>
          <a:stretch>
            <a:fillRect/>
          </a:stretch>
        </p:blipFill>
        <p:spPr>
          <a:xfrm>
            <a:off x="10421571" y="145886"/>
            <a:ext cx="1622148" cy="841114"/>
          </a:xfrm>
          <a:prstGeom prst="rect">
            <a:avLst/>
          </a:prstGeom>
        </p:spPr>
      </p:pic>
      <p:grpSp>
        <p:nvGrpSpPr>
          <p:cNvPr id="9" name="Grupo 8">
            <a:extLst>
              <a:ext uri="{FF2B5EF4-FFF2-40B4-BE49-F238E27FC236}">
                <a16:creationId xmlns:a16="http://schemas.microsoft.com/office/drawing/2014/main" id="{715F5A73-11E2-95DA-33EA-A2DF5670F96F}"/>
              </a:ext>
            </a:extLst>
          </p:cNvPr>
          <p:cNvGrpSpPr/>
          <p:nvPr/>
        </p:nvGrpSpPr>
        <p:grpSpPr>
          <a:xfrm rot="5400000">
            <a:off x="1765863" y="-760208"/>
            <a:ext cx="58500" cy="3023712"/>
            <a:chOff x="6213975" y="-73273"/>
            <a:chExt cx="198316" cy="7409493"/>
          </a:xfrm>
        </p:grpSpPr>
        <p:sp>
          <p:nvSpPr>
            <p:cNvPr id="10" name="Rectángulo 9">
              <a:extLst>
                <a:ext uri="{FF2B5EF4-FFF2-40B4-BE49-F238E27FC236}">
                  <a16:creationId xmlns:a16="http://schemas.microsoft.com/office/drawing/2014/main" id="{B6ADA062-C617-852A-64D6-9E546ED86864}"/>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ángulo 10">
              <a:extLst>
                <a:ext uri="{FF2B5EF4-FFF2-40B4-BE49-F238E27FC236}">
                  <a16:creationId xmlns:a16="http://schemas.microsoft.com/office/drawing/2014/main" id="{B8B93685-60A4-487E-4F01-F6D656B33148}"/>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aphicFrame>
        <p:nvGraphicFramePr>
          <p:cNvPr id="2" name="Tabla 1">
            <a:extLst>
              <a:ext uri="{FF2B5EF4-FFF2-40B4-BE49-F238E27FC236}">
                <a16:creationId xmlns:a16="http://schemas.microsoft.com/office/drawing/2014/main" id="{411EEBC4-0DAE-E4E3-45A5-4EBAA4DE753D}"/>
              </a:ext>
            </a:extLst>
          </p:cNvPr>
          <p:cNvGraphicFramePr>
            <a:graphicFrameLocks noGrp="1"/>
          </p:cNvGraphicFramePr>
          <p:nvPr/>
        </p:nvGraphicFramePr>
        <p:xfrm>
          <a:off x="481584" y="868347"/>
          <a:ext cx="11228832" cy="5810849"/>
        </p:xfrm>
        <a:graphic>
          <a:graphicData uri="http://schemas.openxmlformats.org/drawingml/2006/table">
            <a:tbl>
              <a:tblPr/>
              <a:tblGrid>
                <a:gridCol w="2517233">
                  <a:extLst>
                    <a:ext uri="{9D8B030D-6E8A-4147-A177-3AD203B41FA5}">
                      <a16:colId xmlns:a16="http://schemas.microsoft.com/office/drawing/2014/main" val="1254212901"/>
                    </a:ext>
                  </a:extLst>
                </a:gridCol>
                <a:gridCol w="1665816">
                  <a:extLst>
                    <a:ext uri="{9D8B030D-6E8A-4147-A177-3AD203B41FA5}">
                      <a16:colId xmlns:a16="http://schemas.microsoft.com/office/drawing/2014/main" val="3663085214"/>
                    </a:ext>
                  </a:extLst>
                </a:gridCol>
                <a:gridCol w="1258618">
                  <a:extLst>
                    <a:ext uri="{9D8B030D-6E8A-4147-A177-3AD203B41FA5}">
                      <a16:colId xmlns:a16="http://schemas.microsoft.com/office/drawing/2014/main" val="120686241"/>
                    </a:ext>
                  </a:extLst>
                </a:gridCol>
                <a:gridCol w="5787165">
                  <a:extLst>
                    <a:ext uri="{9D8B030D-6E8A-4147-A177-3AD203B41FA5}">
                      <a16:colId xmlns:a16="http://schemas.microsoft.com/office/drawing/2014/main" val="2356395437"/>
                    </a:ext>
                  </a:extLst>
                </a:gridCol>
              </a:tblGrid>
              <a:tr h="144681">
                <a:tc gridSpan="4">
                  <a:txBody>
                    <a:bodyPr/>
                    <a:lstStyle/>
                    <a:p>
                      <a:pPr algn="ctr" fontAlgn="ctr">
                        <a:buNone/>
                      </a:pPr>
                      <a:r>
                        <a:rPr lang="es-MX" sz="1000" b="1" i="0" u="none" strike="noStrike">
                          <a:solidFill>
                            <a:srgbClr val="FFFFFF"/>
                          </a:solidFill>
                          <a:effectLst/>
                          <a:latin typeface="Arial" panose="020B0604020202020204" pitchFamily="34" charset="0"/>
                        </a:rPr>
                        <a:t>SEGUIMIENTO PLANES INSTITUCIONALES (DECRETO 612-2018)</a:t>
                      </a:r>
                      <a:br>
                        <a:rPr lang="es-MX" sz="1000" b="1" i="0" u="none" strike="noStrike">
                          <a:solidFill>
                            <a:srgbClr val="FFFFFF"/>
                          </a:solidFill>
                          <a:effectLst/>
                          <a:latin typeface="Arial" panose="020B0604020202020204" pitchFamily="34" charset="0"/>
                        </a:rPr>
                      </a:br>
                      <a:r>
                        <a:rPr lang="es-MX" sz="1000" b="1" i="0" u="none" strike="noStrike">
                          <a:solidFill>
                            <a:srgbClr val="FFFFFF"/>
                          </a:solidFill>
                          <a:effectLst/>
                          <a:latin typeface="Arial" panose="020B0604020202020204" pitchFamily="34" charset="0"/>
                        </a:rPr>
                        <a:t>2026</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616141733"/>
                  </a:ext>
                </a:extLst>
              </a:tr>
              <a:tr h="257211">
                <a:tc>
                  <a:txBody>
                    <a:bodyPr/>
                    <a:lstStyle/>
                    <a:p>
                      <a:pPr algn="ctr" fontAlgn="ctr">
                        <a:buNone/>
                      </a:pPr>
                      <a:r>
                        <a:rPr lang="es-CO" sz="1000" b="1" i="0" u="none" strike="noStrike">
                          <a:solidFill>
                            <a:srgbClr val="000000"/>
                          </a:solidFill>
                          <a:effectLst/>
                          <a:latin typeface="Arial" panose="020B0604020202020204" pitchFamily="34" charset="0"/>
                        </a:rPr>
                        <a:t>PLANES INSTITUCIONALES</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buNone/>
                      </a:pPr>
                      <a:r>
                        <a:rPr lang="es-MX" sz="1000" b="1" i="0" u="none" strike="noStrike">
                          <a:solidFill>
                            <a:srgbClr val="000000"/>
                          </a:solidFill>
                          <a:effectLst/>
                          <a:latin typeface="Arial" panose="020B0604020202020204" pitchFamily="34" charset="0"/>
                        </a:rPr>
                        <a:t>%  DE AVANCE PROGRAMADO PARA EL PRIMER TRIMESTRE</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buNone/>
                      </a:pPr>
                      <a:r>
                        <a:rPr lang="es-CO" sz="1000" b="1" i="0" u="none" strike="noStrike">
                          <a:solidFill>
                            <a:srgbClr val="000000"/>
                          </a:solidFill>
                          <a:effectLst/>
                          <a:latin typeface="Arial" panose="020B0604020202020204" pitchFamily="34" charset="0"/>
                        </a:rPr>
                        <a:t>% DE AVANCE PRIMER TRIMESTRE</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buNone/>
                      </a:pPr>
                      <a:r>
                        <a:rPr lang="es-CO" sz="1000" b="1" i="0" u="none" strike="noStrike">
                          <a:solidFill>
                            <a:srgbClr val="000000"/>
                          </a:solidFill>
                          <a:effectLst/>
                          <a:latin typeface="Arial" panose="020B0604020202020204" pitchFamily="34" charset="0"/>
                        </a:rPr>
                        <a:t>AVANCE CUALITATIVO PRIMER TRIMESTRE</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823852945"/>
                  </a:ext>
                </a:extLst>
              </a:tr>
              <a:tr h="671966">
                <a:tc>
                  <a:txBody>
                    <a:bodyPr/>
                    <a:lstStyle/>
                    <a:p>
                      <a:pPr algn="l" fontAlgn="ctr">
                        <a:buNone/>
                      </a:pPr>
                      <a:r>
                        <a:rPr lang="es-MX" sz="1000" b="1" i="0" u="none" strike="noStrike">
                          <a:solidFill>
                            <a:srgbClr val="000000"/>
                          </a:solidFill>
                          <a:effectLst/>
                          <a:latin typeface="Arial" panose="020B0604020202020204" pitchFamily="34" charset="0"/>
                        </a:rPr>
                        <a:t>Plan Institucional de Capacitación, PIC​</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0" i="0" u="none" strike="noStrike">
                          <a:solidFill>
                            <a:srgbClr val="000000"/>
                          </a:solidFill>
                          <a:effectLst/>
                          <a:latin typeface="Arial" panose="020B0604020202020204" pitchFamily="34" charset="0"/>
                        </a:rPr>
                        <a:t>10%</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1" i="0" u="none" strike="noStrike">
                          <a:solidFill>
                            <a:srgbClr val="000000"/>
                          </a:solidFill>
                          <a:effectLst/>
                          <a:latin typeface="Arial" panose="020B0604020202020204" pitchFamily="34" charset="0"/>
                        </a:rPr>
                        <a:t>37%</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s-MX" sz="1000" b="0" i="0" u="none" strike="noStrike" dirty="0">
                          <a:solidFill>
                            <a:srgbClr val="000000"/>
                          </a:solidFill>
                          <a:effectLst/>
                          <a:latin typeface="Arial" panose="020B0604020202020204" pitchFamily="34" charset="0"/>
                        </a:rPr>
                        <a:t>Se realizan y reportan 11 capacitaciones que en relación con las 3 que se habían considerado que se realizarían materializan la gestión del equipo de Academia al lograr coordinar y desarrollar 8 cursos anticipadamente. Con esto se logra dar un margen administrativo y operativo adicional para mejorar la calidad y la eficiencia del cronograma pendiente.</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Los cursos realizados fueron: Reentrenamiento en administración de incendios y emergencias; Operaciones de Rescate con Cuerdas; Uso, Mantenimiento y Función de Herramientas para Emergencias; Riesgo Eléctrico; Inteligencia Artificial; Construcción Indicadores de Gestión; Servicio al Ciudadano: Caracterización, Evaluación y Medición; Supervisión de Contratos; Negociación Colectiva y Resolución de Conflictos e Innovación Pública.</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0274434"/>
                  </a:ext>
                </a:extLst>
              </a:tr>
              <a:tr h="427615">
                <a:tc>
                  <a:txBody>
                    <a:bodyPr/>
                    <a:lstStyle/>
                    <a:p>
                      <a:pPr algn="l" fontAlgn="ctr">
                        <a:buNone/>
                      </a:pPr>
                      <a:r>
                        <a:rPr lang="es-MX" sz="1000" b="1" i="0" u="none" strike="noStrike">
                          <a:solidFill>
                            <a:srgbClr val="000000"/>
                          </a:solidFill>
                          <a:effectLst/>
                          <a:latin typeface="Arial" panose="020B0604020202020204" pitchFamily="34" charset="0"/>
                        </a:rPr>
                        <a:t>Plan de Bienestar y Estímulos​</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0" i="0" u="none" strike="noStrike">
                          <a:solidFill>
                            <a:srgbClr val="000000"/>
                          </a:solidFill>
                          <a:effectLst/>
                          <a:latin typeface="Arial" panose="020B0604020202020204" pitchFamily="34" charset="0"/>
                        </a:rPr>
                        <a:t>15%</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1" i="0" u="none" strike="noStrike">
                          <a:solidFill>
                            <a:srgbClr val="000000"/>
                          </a:solidFill>
                          <a:effectLst/>
                          <a:latin typeface="Arial" panose="020B0604020202020204" pitchFamily="34" charset="0"/>
                        </a:rPr>
                        <a:t>15%</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s-MX" sz="1000" b="0" i="0" u="none" strike="noStrike">
                          <a:solidFill>
                            <a:srgbClr val="000000"/>
                          </a:solidFill>
                          <a:effectLst/>
                          <a:latin typeface="Arial" panose="020B0604020202020204" pitchFamily="34" charset="0"/>
                        </a:rPr>
                        <a:t> Para el primer trimestre de 2026 se programó desarrollar 11 actividades dentro del plan de incentivos. Se pueden reportar evidencias de 11 efectivamente, sin embargo, hay que anotar que las relacionadas con “Reconocimiento día del Hombre” y una de las “Actividades lúdicas o de integración por estaciones”, puntualmente la de febrero; no se pudieron realizar.  El equipo de Bienestar revisará la manera de realizar esta última en un mes diferente, se revisará la posibilidad de sustituir la primera.</a:t>
                      </a:r>
                      <a:br>
                        <a:rPr lang="es-MX" sz="1000" b="0" i="0" u="none" strike="noStrike">
                          <a:solidFill>
                            <a:srgbClr val="000000"/>
                          </a:solidFill>
                          <a:effectLst/>
                          <a:latin typeface="Arial" panose="020B0604020202020204" pitchFamily="34" charset="0"/>
                        </a:rPr>
                      </a:br>
                      <a:r>
                        <a:rPr lang="es-MX" sz="1000" b="0" i="0" u="none" strike="noStrike">
                          <a:solidFill>
                            <a:srgbClr val="000000"/>
                          </a:solidFill>
                          <a:effectLst/>
                          <a:latin typeface="Arial" panose="020B0604020202020204" pitchFamily="34" charset="0"/>
                        </a:rPr>
                        <a:t>   En estas circunstancias, el avance porcentual del primer trimestre se cumple.</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4369493"/>
                  </a:ext>
                </a:extLst>
              </a:tr>
              <a:tr h="610878">
                <a:tc>
                  <a:txBody>
                    <a:bodyPr/>
                    <a:lstStyle/>
                    <a:p>
                      <a:pPr algn="l" fontAlgn="ctr">
                        <a:buNone/>
                      </a:pPr>
                      <a:r>
                        <a:rPr lang="es-MX" sz="1000" b="1" i="0" u="none" strike="noStrike">
                          <a:solidFill>
                            <a:srgbClr val="000000"/>
                          </a:solidFill>
                          <a:effectLst/>
                          <a:latin typeface="Arial" panose="020B0604020202020204" pitchFamily="34" charset="0"/>
                        </a:rPr>
                        <a:t>Plan de acción de Integridad​</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0" i="0" u="none" strike="noStrike" dirty="0">
                          <a:solidFill>
                            <a:srgbClr val="000000"/>
                          </a:solidFill>
                          <a:effectLst/>
                          <a:latin typeface="Arial" panose="020B0604020202020204" pitchFamily="34" charset="0"/>
                        </a:rPr>
                        <a:t>10%</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1" i="0" u="none" strike="noStrike">
                          <a:solidFill>
                            <a:srgbClr val="000000"/>
                          </a:solidFill>
                          <a:effectLst/>
                          <a:latin typeface="Arial" panose="020B0604020202020204" pitchFamily="34" charset="0"/>
                        </a:rPr>
                        <a:t>6%</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s-MX" sz="1000" b="0" i="0" u="none" strike="noStrike">
                          <a:solidFill>
                            <a:srgbClr val="000000"/>
                          </a:solidFill>
                          <a:effectLst/>
                          <a:latin typeface="Arial" panose="020B0604020202020204" pitchFamily="34" charset="0"/>
                        </a:rPr>
                        <a:t>Durante el primer trimestre del año, el plan de integridad implica el cumplimiento de la etapa de Alistamiento y el inicio de la de Armonización, lo que se logra satisfactoriamente y se evidencia para las cinco acciones en estos sentidos. Debían iniciarse actividades dentro de la etapa de Implementación relacionadas con la participación en capacitaciones brindadas por el DASC; estas dos actividades no se pudieron coordinar por el desplazamiento del recurso humano del equipo hacia el proceso de Encargo de Subteniente, pero se revisará su puesta a tiempo a partir del segundo semestre. Por otro lado, el diseño del informe de integridad se empezará en abril.</a:t>
                      </a:r>
                      <a:br>
                        <a:rPr lang="es-MX" sz="1000" b="0" i="0" u="none" strike="noStrike">
                          <a:solidFill>
                            <a:srgbClr val="000000"/>
                          </a:solidFill>
                          <a:effectLst/>
                          <a:latin typeface="Arial" panose="020B0604020202020204" pitchFamily="34" charset="0"/>
                        </a:rPr>
                      </a:br>
                      <a:r>
                        <a:rPr lang="es-MX" sz="1000" b="0" i="0" u="none" strike="noStrike">
                          <a:solidFill>
                            <a:srgbClr val="000000"/>
                          </a:solidFill>
                          <a:effectLst/>
                          <a:latin typeface="Arial" panose="020B0604020202020204" pitchFamily="34" charset="0"/>
                        </a:rPr>
                        <a:t>Así, de 8 acciones programadas se confirma la realización de 5.</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833443"/>
                  </a:ext>
                </a:extLst>
              </a:tr>
              <a:tr h="488702">
                <a:tc>
                  <a:txBody>
                    <a:bodyPr/>
                    <a:lstStyle/>
                    <a:p>
                      <a:pPr algn="l" fontAlgn="ctr">
                        <a:buNone/>
                      </a:pPr>
                      <a:r>
                        <a:rPr lang="es-MX" sz="1000" b="1" i="0" u="none" strike="noStrike">
                          <a:solidFill>
                            <a:srgbClr val="000000"/>
                          </a:solidFill>
                          <a:effectLst/>
                          <a:latin typeface="Arial" panose="020B0604020202020204" pitchFamily="34" charset="0"/>
                        </a:rPr>
                        <a:t>Plan de Provisión de Recursos Humanos</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0" i="0" u="none" strike="noStrike">
                          <a:solidFill>
                            <a:srgbClr val="000000"/>
                          </a:solidFill>
                          <a:effectLst/>
                          <a:latin typeface="Arial" panose="020B0604020202020204" pitchFamily="34" charset="0"/>
                        </a:rPr>
                        <a:t>25%</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1" i="0" u="none" strike="noStrike">
                          <a:solidFill>
                            <a:srgbClr val="000000"/>
                          </a:solidFill>
                          <a:effectLst/>
                          <a:latin typeface="Arial" panose="020B0604020202020204" pitchFamily="34" charset="0"/>
                        </a:rPr>
                        <a:t>25%</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s-MX" sz="1000" b="0" i="0" u="none" strike="noStrike">
                          <a:solidFill>
                            <a:srgbClr val="000000"/>
                          </a:solidFill>
                          <a:effectLst/>
                          <a:latin typeface="Arial" panose="020B0604020202020204" pitchFamily="34" charset="0"/>
                        </a:rPr>
                        <a:t>En respuesta a las vacantes de la Unidad, se relacionan las actividades que durante el trimestre se adelantaron, tales como:</a:t>
                      </a:r>
                      <a:br>
                        <a:rPr lang="es-MX" sz="1000" b="0" i="0" u="none" strike="noStrike">
                          <a:solidFill>
                            <a:srgbClr val="000000"/>
                          </a:solidFill>
                          <a:effectLst/>
                          <a:latin typeface="Arial" panose="020B0604020202020204" pitchFamily="34" charset="0"/>
                        </a:rPr>
                      </a:br>
                      <a:r>
                        <a:rPr lang="es-MX" sz="1000" b="0" i="0" u="none" strike="noStrike">
                          <a:solidFill>
                            <a:srgbClr val="000000"/>
                          </a:solidFill>
                          <a:effectLst/>
                          <a:latin typeface="Arial" panose="020B0604020202020204" pitchFamily="34" charset="0"/>
                        </a:rPr>
                        <a:t>• Provisión en Periodo Fijo de un (01) empleo de Jefe de Oficina código 006 grado 05. </a:t>
                      </a:r>
                      <a:br>
                        <a:rPr lang="es-MX" sz="1000" b="0" i="0" u="none" strike="noStrike">
                          <a:solidFill>
                            <a:srgbClr val="000000"/>
                          </a:solidFill>
                          <a:effectLst/>
                          <a:latin typeface="Arial" panose="020B0604020202020204" pitchFamily="34" charset="0"/>
                        </a:rPr>
                      </a:br>
                      <a:r>
                        <a:rPr lang="es-MX" sz="1000" b="0" i="0" u="none" strike="noStrike">
                          <a:solidFill>
                            <a:srgbClr val="000000"/>
                          </a:solidFill>
                          <a:effectLst/>
                          <a:latin typeface="Arial" panose="020B0604020202020204" pitchFamily="34" charset="0"/>
                        </a:rPr>
                        <a:t>• Provisión en Nombramiento Ordinario de un (01) empleo de Subdirector Técnico código 068 grado 07 </a:t>
                      </a:r>
                      <a:br>
                        <a:rPr lang="es-MX" sz="1000" b="0" i="0" u="none" strike="noStrike">
                          <a:solidFill>
                            <a:srgbClr val="000000"/>
                          </a:solidFill>
                          <a:effectLst/>
                          <a:latin typeface="Arial" panose="020B0604020202020204" pitchFamily="34" charset="0"/>
                        </a:rPr>
                      </a:br>
                      <a:r>
                        <a:rPr lang="es-MX" sz="1000" b="0" i="0" u="none" strike="noStrike">
                          <a:solidFill>
                            <a:srgbClr val="000000"/>
                          </a:solidFill>
                          <a:effectLst/>
                          <a:latin typeface="Arial" panose="020B0604020202020204" pitchFamily="34" charset="0"/>
                        </a:rPr>
                        <a:t>• Proceso de Encargo para proveer tres (03) cargos del empleo Subteniente de Bombero, código 418 grado 19.</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8959075"/>
                  </a:ext>
                </a:extLst>
              </a:tr>
              <a:tr h="305440">
                <a:tc>
                  <a:txBody>
                    <a:bodyPr/>
                    <a:lstStyle/>
                    <a:p>
                      <a:pPr algn="l" fontAlgn="ctr">
                        <a:buNone/>
                      </a:pPr>
                      <a:r>
                        <a:rPr lang="es-CO" sz="1000" b="1" i="0" u="none" strike="noStrike">
                          <a:solidFill>
                            <a:srgbClr val="000000"/>
                          </a:solidFill>
                          <a:effectLst/>
                          <a:latin typeface="Arial" panose="020B0604020202020204" pitchFamily="34" charset="0"/>
                        </a:rPr>
                        <a:t>Plan Anual de Vacantes​</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0" i="0" u="none" strike="noStrike" dirty="0">
                          <a:solidFill>
                            <a:srgbClr val="000000"/>
                          </a:solidFill>
                          <a:effectLst/>
                          <a:latin typeface="Arial" panose="020B0604020202020204" pitchFamily="34" charset="0"/>
                        </a:rPr>
                        <a:t>25%</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1" i="0" u="none" strike="noStrike">
                          <a:solidFill>
                            <a:srgbClr val="000000"/>
                          </a:solidFill>
                          <a:effectLst/>
                          <a:latin typeface="Arial" panose="020B0604020202020204" pitchFamily="34" charset="0"/>
                        </a:rPr>
                        <a:t>25%</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s-MX" sz="1000" b="0" i="0" u="none" strike="noStrike" dirty="0">
                          <a:solidFill>
                            <a:srgbClr val="000000"/>
                          </a:solidFill>
                          <a:effectLst/>
                          <a:latin typeface="Arial" panose="020B0604020202020204" pitchFamily="34" charset="0"/>
                        </a:rPr>
                        <a:t>El resultado de la vigilancia de la cifra se aplicó y reportó a tiempo. Aplicado el instrumento de seguimiento correspondiente y se establece el número de vacantes a final de marzo en 91 funcionarios. Correspondiendo 89 a uniformados en diferentes grados y 2 administrativos (un profesional y un jefe de oficina). Para este trimestre hubo 4 renuncias.</a:t>
                      </a:r>
                    </a:p>
                  </a:txBody>
                  <a:tcPr marL="2807" marR="2807" marT="28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2166000"/>
                  </a:ext>
                </a:extLst>
              </a:tr>
            </a:tbl>
          </a:graphicData>
        </a:graphic>
      </p:graphicFrame>
      <p:sp>
        <p:nvSpPr>
          <p:cNvPr id="4" name="Elipse 3">
            <a:extLst>
              <a:ext uri="{FF2B5EF4-FFF2-40B4-BE49-F238E27FC236}">
                <a16:creationId xmlns:a16="http://schemas.microsoft.com/office/drawing/2014/main" id="{B90288F8-03BA-1357-D91A-B9813C836FFB}"/>
              </a:ext>
            </a:extLst>
          </p:cNvPr>
          <p:cNvSpPr/>
          <p:nvPr/>
        </p:nvSpPr>
        <p:spPr>
          <a:xfrm>
            <a:off x="283257" y="3969834"/>
            <a:ext cx="5741086" cy="122663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419"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1232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a:extLst>
            <a:ext uri="{FF2B5EF4-FFF2-40B4-BE49-F238E27FC236}">
              <a16:creationId xmlns:a16="http://schemas.microsoft.com/office/drawing/2014/main" id="{52CD9774-6D46-4364-D1B6-D02E81635289}"/>
            </a:ext>
          </a:extLst>
        </p:cNvPr>
        <p:cNvGrpSpPr/>
        <p:nvPr/>
      </p:nvGrpSpPr>
      <p:grpSpPr>
        <a:xfrm>
          <a:off x="0" y="0"/>
          <a:ext cx="0" cy="0"/>
          <a:chOff x="0" y="0"/>
          <a:chExt cx="0" cy="0"/>
        </a:xfrm>
      </p:grpSpPr>
      <p:pic>
        <p:nvPicPr>
          <p:cNvPr id="136" name="Google Shape;136;g2e409e8f685_12_49">
            <a:extLst>
              <a:ext uri="{FF2B5EF4-FFF2-40B4-BE49-F238E27FC236}">
                <a16:creationId xmlns:a16="http://schemas.microsoft.com/office/drawing/2014/main" id="{A6879B59-09F9-FEC0-DF64-577667C60140}"/>
              </a:ext>
            </a:extLst>
          </p:cNvPr>
          <p:cNvPicPr preferRelativeResize="0"/>
          <p:nvPr/>
        </p:nvPicPr>
        <p:blipFill rotWithShape="1">
          <a:blip r:embed="rId3">
            <a:alphaModFix/>
          </a:blip>
          <a:srcRect/>
          <a:stretch/>
        </p:blipFill>
        <p:spPr>
          <a:xfrm>
            <a:off x="0" y="-5"/>
            <a:ext cx="12192000" cy="6858005"/>
          </a:xfrm>
          <a:prstGeom prst="rect">
            <a:avLst/>
          </a:prstGeom>
          <a:noFill/>
          <a:ln>
            <a:noFill/>
          </a:ln>
        </p:spPr>
      </p:pic>
      <p:sp>
        <p:nvSpPr>
          <p:cNvPr id="140" name="Google Shape;140;g2e409e8f685_12_49">
            <a:extLst>
              <a:ext uri="{FF2B5EF4-FFF2-40B4-BE49-F238E27FC236}">
                <a16:creationId xmlns:a16="http://schemas.microsoft.com/office/drawing/2014/main" id="{B928FC63-C6B3-53F4-B7F2-976C99D2876D}"/>
              </a:ext>
            </a:extLst>
          </p:cNvPr>
          <p:cNvSpPr txBox="1"/>
          <p:nvPr/>
        </p:nvSpPr>
        <p:spPr>
          <a:xfrm>
            <a:off x="169060" y="-18739"/>
            <a:ext cx="10083451" cy="80018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5700"/>
              <a:buFont typeface="Arial"/>
              <a:buNone/>
              <a:tabLst/>
              <a:defRPr/>
            </a:pPr>
            <a:r>
              <a:rPr kumimoji="0" lang="es-CO" sz="4000" b="1" i="0" u="none" strike="noStrike" kern="0" cap="none" spc="0" normalizeH="0" baseline="0" noProof="0" dirty="0">
                <a:ln>
                  <a:noFill/>
                </a:ln>
                <a:solidFill>
                  <a:srgbClr val="CC0000"/>
                </a:solidFill>
                <a:effectLst/>
                <a:uLnTx/>
                <a:uFillTx/>
                <a:latin typeface="Oswald"/>
                <a:ea typeface="Oswald"/>
                <a:cs typeface="Oswald"/>
                <a:sym typeface="Oswald"/>
              </a:rPr>
              <a:t>Seguimiento Planes Institucionales 2026</a:t>
            </a:r>
            <a:endParaRPr kumimoji="0" sz="4000" b="1" i="0" u="none" strike="noStrike" kern="0" cap="none" spc="0" normalizeH="0" baseline="0" noProof="0" dirty="0">
              <a:ln>
                <a:noFill/>
              </a:ln>
              <a:solidFill>
                <a:srgbClr val="CC0000"/>
              </a:solidFill>
              <a:effectLst/>
              <a:uLnTx/>
              <a:uFillTx/>
              <a:latin typeface="Oswald"/>
              <a:ea typeface="Oswald"/>
              <a:cs typeface="Oswald"/>
              <a:sym typeface="Oswald"/>
            </a:endParaRPr>
          </a:p>
        </p:txBody>
      </p:sp>
      <p:pic>
        <p:nvPicPr>
          <p:cNvPr id="3" name="Imagen 2">
            <a:extLst>
              <a:ext uri="{FF2B5EF4-FFF2-40B4-BE49-F238E27FC236}">
                <a16:creationId xmlns:a16="http://schemas.microsoft.com/office/drawing/2014/main" id="{2D51DC46-94ED-CC3D-DED9-26D3AC1949DE}"/>
              </a:ext>
            </a:extLst>
          </p:cNvPr>
          <p:cNvPicPr>
            <a:picLocks noChangeAspect="1"/>
          </p:cNvPicPr>
          <p:nvPr/>
        </p:nvPicPr>
        <p:blipFill>
          <a:blip r:embed="rId4"/>
          <a:stretch>
            <a:fillRect/>
          </a:stretch>
        </p:blipFill>
        <p:spPr>
          <a:xfrm>
            <a:off x="10421571" y="145886"/>
            <a:ext cx="1622148" cy="841114"/>
          </a:xfrm>
          <a:prstGeom prst="rect">
            <a:avLst/>
          </a:prstGeom>
        </p:spPr>
      </p:pic>
      <p:grpSp>
        <p:nvGrpSpPr>
          <p:cNvPr id="9" name="Grupo 8">
            <a:extLst>
              <a:ext uri="{FF2B5EF4-FFF2-40B4-BE49-F238E27FC236}">
                <a16:creationId xmlns:a16="http://schemas.microsoft.com/office/drawing/2014/main" id="{EC1F1111-8A1C-480A-FFA9-E7C4CCE53BF4}"/>
              </a:ext>
            </a:extLst>
          </p:cNvPr>
          <p:cNvGrpSpPr/>
          <p:nvPr/>
        </p:nvGrpSpPr>
        <p:grpSpPr>
          <a:xfrm rot="5400000">
            <a:off x="1765863" y="-760208"/>
            <a:ext cx="58500" cy="3023712"/>
            <a:chOff x="6213975" y="-73273"/>
            <a:chExt cx="198316" cy="7409493"/>
          </a:xfrm>
        </p:grpSpPr>
        <p:sp>
          <p:nvSpPr>
            <p:cNvPr id="10" name="Rectángulo 9">
              <a:extLst>
                <a:ext uri="{FF2B5EF4-FFF2-40B4-BE49-F238E27FC236}">
                  <a16:creationId xmlns:a16="http://schemas.microsoft.com/office/drawing/2014/main" id="{E05BD8B3-9C85-18A4-54A7-AA2400176802}"/>
                </a:ext>
              </a:extLst>
            </p:cNvPr>
            <p:cNvSpPr/>
            <p:nvPr/>
          </p:nvSpPr>
          <p:spPr>
            <a:xfrm>
              <a:off x="6213975" y="-73273"/>
              <a:ext cx="198316" cy="34576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ángulo 10">
              <a:extLst>
                <a:ext uri="{FF2B5EF4-FFF2-40B4-BE49-F238E27FC236}">
                  <a16:creationId xmlns:a16="http://schemas.microsoft.com/office/drawing/2014/main" id="{F64F0E74-6FAA-BA08-7A96-F2EA1CE1C66E}"/>
                </a:ext>
              </a:extLst>
            </p:cNvPr>
            <p:cNvSpPr/>
            <p:nvPr/>
          </p:nvSpPr>
          <p:spPr>
            <a:xfrm>
              <a:off x="6213975" y="3310759"/>
              <a:ext cx="198316" cy="40254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aphicFrame>
        <p:nvGraphicFramePr>
          <p:cNvPr id="4" name="Tabla 3">
            <a:extLst>
              <a:ext uri="{FF2B5EF4-FFF2-40B4-BE49-F238E27FC236}">
                <a16:creationId xmlns:a16="http://schemas.microsoft.com/office/drawing/2014/main" id="{320179A2-969A-3873-971D-178E0C761CDB}"/>
              </a:ext>
            </a:extLst>
          </p:cNvPr>
          <p:cNvGraphicFramePr>
            <a:graphicFrameLocks noGrp="1"/>
          </p:cNvGraphicFramePr>
          <p:nvPr/>
        </p:nvGraphicFramePr>
        <p:xfrm>
          <a:off x="148281" y="935935"/>
          <a:ext cx="11874658" cy="5791926"/>
        </p:xfrm>
        <a:graphic>
          <a:graphicData uri="http://schemas.openxmlformats.org/drawingml/2006/table">
            <a:tbl>
              <a:tblPr/>
              <a:tblGrid>
                <a:gridCol w="2662011">
                  <a:extLst>
                    <a:ext uri="{9D8B030D-6E8A-4147-A177-3AD203B41FA5}">
                      <a16:colId xmlns:a16="http://schemas.microsoft.com/office/drawing/2014/main" val="3714515139"/>
                    </a:ext>
                  </a:extLst>
                </a:gridCol>
                <a:gridCol w="1761625">
                  <a:extLst>
                    <a:ext uri="{9D8B030D-6E8A-4147-A177-3AD203B41FA5}">
                      <a16:colId xmlns:a16="http://schemas.microsoft.com/office/drawing/2014/main" val="3854603837"/>
                    </a:ext>
                  </a:extLst>
                </a:gridCol>
                <a:gridCol w="1331005">
                  <a:extLst>
                    <a:ext uri="{9D8B030D-6E8A-4147-A177-3AD203B41FA5}">
                      <a16:colId xmlns:a16="http://schemas.microsoft.com/office/drawing/2014/main" val="1551365803"/>
                    </a:ext>
                  </a:extLst>
                </a:gridCol>
                <a:gridCol w="6120017">
                  <a:extLst>
                    <a:ext uri="{9D8B030D-6E8A-4147-A177-3AD203B41FA5}">
                      <a16:colId xmlns:a16="http://schemas.microsoft.com/office/drawing/2014/main" val="4019791418"/>
                    </a:ext>
                  </a:extLst>
                </a:gridCol>
              </a:tblGrid>
              <a:tr h="294840">
                <a:tc gridSpan="4">
                  <a:txBody>
                    <a:bodyPr/>
                    <a:lstStyle/>
                    <a:p>
                      <a:pPr algn="ctr" fontAlgn="ctr">
                        <a:buNone/>
                      </a:pPr>
                      <a:r>
                        <a:rPr lang="es-MX" sz="1000" b="1" i="0" u="none" strike="noStrike">
                          <a:solidFill>
                            <a:srgbClr val="FFFFFF"/>
                          </a:solidFill>
                          <a:effectLst/>
                          <a:latin typeface="Arial" panose="020B0604020202020204" pitchFamily="34" charset="0"/>
                        </a:rPr>
                        <a:t>SEGUIMIENTO PLANES INSTITUCIONALES (DECRETO 612-2018)</a:t>
                      </a:r>
                      <a:br>
                        <a:rPr lang="es-MX" sz="1000" b="1" i="0" u="none" strike="noStrike">
                          <a:solidFill>
                            <a:srgbClr val="FFFFFF"/>
                          </a:solidFill>
                          <a:effectLst/>
                          <a:latin typeface="Arial" panose="020B0604020202020204" pitchFamily="34" charset="0"/>
                        </a:rPr>
                      </a:br>
                      <a:r>
                        <a:rPr lang="es-MX" sz="1000" b="1" i="0" u="none" strike="noStrike">
                          <a:solidFill>
                            <a:srgbClr val="FFFFFF"/>
                          </a:solidFill>
                          <a:effectLst/>
                          <a:latin typeface="Arial" panose="020B0604020202020204" pitchFamily="34" charset="0"/>
                        </a:rPr>
                        <a:t>2026</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65433973"/>
                  </a:ext>
                </a:extLst>
              </a:tr>
              <a:tr h="501734">
                <a:tc>
                  <a:txBody>
                    <a:bodyPr/>
                    <a:lstStyle/>
                    <a:p>
                      <a:pPr algn="ctr" fontAlgn="ctr">
                        <a:buNone/>
                      </a:pPr>
                      <a:r>
                        <a:rPr lang="es-CO" sz="1000" b="1" i="0" u="none" strike="noStrike">
                          <a:solidFill>
                            <a:srgbClr val="000000"/>
                          </a:solidFill>
                          <a:effectLst/>
                          <a:latin typeface="Arial" panose="020B0604020202020204" pitchFamily="34" charset="0"/>
                        </a:rPr>
                        <a:t>PLANES INSTITUCIONALES</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buNone/>
                      </a:pPr>
                      <a:r>
                        <a:rPr lang="es-MX" sz="1000" b="1" i="0" u="none" strike="noStrike">
                          <a:solidFill>
                            <a:srgbClr val="000000"/>
                          </a:solidFill>
                          <a:effectLst/>
                          <a:latin typeface="Arial" panose="020B0604020202020204" pitchFamily="34" charset="0"/>
                        </a:rPr>
                        <a:t>%  DE AVANCE PROGRAMADO PARA EL PRIMER TRIMESTRE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buNone/>
                      </a:pPr>
                      <a:r>
                        <a:rPr lang="es-CO" sz="1000" b="1" i="0" u="none" strike="noStrike">
                          <a:solidFill>
                            <a:srgbClr val="000000"/>
                          </a:solidFill>
                          <a:effectLst/>
                          <a:latin typeface="Arial" panose="020B0604020202020204" pitchFamily="34" charset="0"/>
                        </a:rPr>
                        <a:t>% DE AVANCE PRIMER TRIMESTRE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buNone/>
                      </a:pPr>
                      <a:r>
                        <a:rPr lang="es-CO" sz="1000" b="1" i="0" u="none" strike="noStrike">
                          <a:solidFill>
                            <a:srgbClr val="000000"/>
                          </a:solidFill>
                          <a:effectLst/>
                          <a:latin typeface="Arial" panose="020B0604020202020204" pitchFamily="34" charset="0"/>
                        </a:rPr>
                        <a:t>AVANCE CUALITATIVO PRIMER TRIMESTRE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615817753"/>
                  </a:ext>
                </a:extLst>
              </a:tr>
              <a:tr h="998752">
                <a:tc>
                  <a:txBody>
                    <a:bodyPr/>
                    <a:lstStyle/>
                    <a:p>
                      <a:pPr algn="l" fontAlgn="ctr">
                        <a:buNone/>
                      </a:pPr>
                      <a:r>
                        <a:rPr lang="es-MX" sz="1000" b="1" i="0" u="none" strike="noStrike">
                          <a:solidFill>
                            <a:srgbClr val="000000"/>
                          </a:solidFill>
                          <a:effectLst/>
                          <a:latin typeface="Arial" panose="020B0604020202020204" pitchFamily="34" charset="0"/>
                        </a:rPr>
                        <a:t>Plan de Trabajo Anual en Seguridad y Salud en el Trabajo​</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0" i="0" u="none" strike="noStrike" dirty="0">
                          <a:solidFill>
                            <a:srgbClr val="000000"/>
                          </a:solidFill>
                          <a:effectLst/>
                          <a:latin typeface="Arial" panose="020B0604020202020204" pitchFamily="34" charset="0"/>
                        </a:rPr>
                        <a:t>10%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1" i="0" u="none" strike="noStrike">
                          <a:solidFill>
                            <a:srgbClr val="000000"/>
                          </a:solidFill>
                          <a:effectLst/>
                          <a:latin typeface="Arial" panose="020B0604020202020204" pitchFamily="34" charset="0"/>
                        </a:rPr>
                        <a:t>4,5%</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s-MX" sz="1000" b="0" i="0" u="none" strike="noStrike">
                          <a:solidFill>
                            <a:srgbClr val="000000"/>
                          </a:solidFill>
                          <a:effectLst/>
                          <a:latin typeface="Arial" panose="020B0604020202020204" pitchFamily="34" charset="0"/>
                        </a:rPr>
                        <a:t>Tras la revisión del avance reportado en el Plan de Seguridad y Salud en el Trabajo (SST), se identifica un incumplimiento en la meta programada, alcanzando únicamente la ejecución de 15 de las 33 actividades establecidas para el periodo.</a:t>
                      </a:r>
                      <a:br>
                        <a:rPr lang="es-MX" sz="1000" b="0" i="0" u="none" strike="noStrike">
                          <a:solidFill>
                            <a:srgbClr val="000000"/>
                          </a:solidFill>
                          <a:effectLst/>
                          <a:latin typeface="Arial" panose="020B0604020202020204" pitchFamily="34" charset="0"/>
                        </a:rPr>
                      </a:br>
                      <a:br>
                        <a:rPr lang="es-MX" sz="1000" b="0" i="0" u="none" strike="noStrike">
                          <a:solidFill>
                            <a:srgbClr val="000000"/>
                          </a:solidFill>
                          <a:effectLst/>
                          <a:latin typeface="Arial" panose="020B0604020202020204" pitchFamily="34" charset="0"/>
                        </a:rPr>
                      </a:br>
                      <a:r>
                        <a:rPr lang="es-MX" sz="1000" b="0" i="0" u="none" strike="noStrike">
                          <a:solidFill>
                            <a:srgbClr val="000000"/>
                          </a:solidFill>
                          <a:effectLst/>
                          <a:latin typeface="Arial" panose="020B0604020202020204" pitchFamily="34" charset="0"/>
                        </a:rPr>
                        <a:t>Al presentar un avance inferior al 50%, se requiere que la dependencia formalice ante la Oficina Asesora de Planeación el análisis de causas raíz y el plan de choque mencionado.</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1000005"/>
                  </a:ext>
                </a:extLst>
              </a:tr>
              <a:tr h="3980854">
                <a:tc>
                  <a:txBody>
                    <a:bodyPr/>
                    <a:lstStyle/>
                    <a:p>
                      <a:pPr algn="l" fontAlgn="ctr">
                        <a:buNone/>
                      </a:pPr>
                      <a:r>
                        <a:rPr lang="es-MX" sz="1000" b="1" i="0" u="none" strike="noStrike" dirty="0">
                          <a:solidFill>
                            <a:srgbClr val="000000"/>
                          </a:solidFill>
                          <a:effectLst/>
                          <a:latin typeface="Arial" panose="020B0604020202020204" pitchFamily="34" charset="0"/>
                        </a:rPr>
                        <a:t>Plan Estratégico de Talento Humano  </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0" i="0" u="none" strike="noStrike" dirty="0">
                          <a:solidFill>
                            <a:srgbClr val="000000"/>
                          </a:solidFill>
                          <a:effectLst/>
                          <a:latin typeface="Arial" panose="020B0604020202020204" pitchFamily="34" charset="0"/>
                        </a:rPr>
                        <a:t>25%</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buNone/>
                      </a:pPr>
                      <a:r>
                        <a:rPr lang="es-CO" sz="1000" b="1" i="0" u="none" strike="noStrike">
                          <a:solidFill>
                            <a:srgbClr val="000000"/>
                          </a:solidFill>
                          <a:effectLst/>
                          <a:latin typeface="Arial" panose="020B0604020202020204" pitchFamily="34" charset="0"/>
                        </a:rPr>
                        <a:t>29%</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ctr">
                        <a:buNone/>
                      </a:pPr>
                      <a:r>
                        <a:rPr lang="es-MX" sz="1000" b="0" i="0" u="none" strike="noStrike" dirty="0">
                          <a:solidFill>
                            <a:srgbClr val="000000"/>
                          </a:solidFill>
                          <a:effectLst/>
                          <a:latin typeface="Arial" panose="020B0604020202020204" pitchFamily="34" charset="0"/>
                        </a:rPr>
                        <a:t> El resultado del primer trimestre es positivo, alcanzando un cumplimiento consolidado del 112% de las metas programadas para el periodo, destacando la superación de los requerimientos operativos en el eje de Plan Institucional de Capacitación y Clima Organizacional.</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Los siguientes planes avanzan satisfactoriamente:</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o Diagnóstico GETH: Herramienta DAFP seleccionada y formalizada.</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o Gestión de Integridad: Mesa técnica ejecutada y red de 28 gestores operativa.</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o Política de Género: Agenda 8M cumplida y planeación técnica de encuestas finalizada.</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o Clima y Cultura: Meta cumplida y escalada a intervención estructural.</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o Vacantes y Provisión: Se vigila la planta y se desarrollan acciones efectivas para su completitud.</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o Incentivos Institucionales: Las actividades se logran y se pueden seguir adelantando sin riesgo evidente.</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Los siguientes procesos deben ser objeto de vigilancia y seguimiento especial:</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o Autoevaluación EFBA: Requiere monitoreo estricto para asegurar que el rigor de los criterios técnicos no afecte los cronogramas de entrega.</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o Rediseño Institucional: Proceso de alta complejidad que exige acompañamiento jurídico permanente para mitigar riesgos en la provisión de cargos.</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o Gestión Contractual de Academia: Se debe supervisar la oportunidad en la contratación para evitar interrupciones en la oferta formativa del Q2.</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o Gestión de Integridad: Mesa técnica ejecutada y red de 28 gestores operativa. Se acompañará el avance en la participación en capacitaciones de Servicio Civil.</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   o Salud y Seguridad en el Trabajo: Es el plan con mayor riesgo y se hará vigilancia especial sobre su avance y/o revisión.</a:t>
                      </a:r>
                      <a:br>
                        <a:rPr lang="es-MX" sz="1000" b="0" i="0" u="none" strike="noStrike" dirty="0">
                          <a:solidFill>
                            <a:srgbClr val="000000"/>
                          </a:solidFill>
                          <a:effectLst/>
                          <a:latin typeface="Arial" panose="020B0604020202020204" pitchFamily="34" charset="0"/>
                        </a:rPr>
                      </a:br>
                      <a:r>
                        <a:rPr lang="es-MX" sz="1000" b="0" i="0" u="none" strike="noStrike" dirty="0">
                          <a:solidFill>
                            <a:srgbClr val="000000"/>
                          </a:solidFill>
                          <a:effectLst/>
                          <a:latin typeface="Arial" panose="020B0604020202020204" pitchFamily="34" charset="0"/>
                        </a:rPr>
                        <a:t>Esta Subdirección mantendrá el esquema de micro gerencia técnica para potenciar los avances y corregir las desviaciones antes del cierre del segundo trimestre.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8576510"/>
                  </a:ext>
                </a:extLst>
              </a:tr>
            </a:tbl>
          </a:graphicData>
        </a:graphic>
      </p:graphicFrame>
      <p:sp>
        <p:nvSpPr>
          <p:cNvPr id="2" name="Elipse 1">
            <a:extLst>
              <a:ext uri="{FF2B5EF4-FFF2-40B4-BE49-F238E27FC236}">
                <a16:creationId xmlns:a16="http://schemas.microsoft.com/office/drawing/2014/main" id="{B57C2E65-C06E-BCCA-0B83-20E7DD86CDA0}"/>
              </a:ext>
            </a:extLst>
          </p:cNvPr>
          <p:cNvSpPr/>
          <p:nvPr/>
        </p:nvSpPr>
        <p:spPr>
          <a:xfrm>
            <a:off x="148281" y="1570947"/>
            <a:ext cx="5932449" cy="122663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419"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20167605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TotalTime>
  <Words>4050</Words>
  <Application>Microsoft Office PowerPoint</Application>
  <PresentationFormat>Panorámica</PresentationFormat>
  <Paragraphs>454</Paragraphs>
  <Slides>25</Slides>
  <Notes>15</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25</vt:i4>
      </vt:variant>
    </vt:vector>
  </HeadingPairs>
  <TitlesOfParts>
    <vt:vector size="37" baseType="lpstr">
      <vt:lpstr>Lexend Deca</vt:lpstr>
      <vt:lpstr>Aptos Black</vt:lpstr>
      <vt:lpstr>Arial</vt:lpstr>
      <vt:lpstr>Aptos</vt:lpstr>
      <vt:lpstr>Aptos ExtraBold</vt:lpstr>
      <vt:lpstr>Verdana</vt:lpstr>
      <vt:lpstr>Oswald</vt:lpstr>
      <vt:lpstr>Calibri Light</vt:lpstr>
      <vt:lpstr>Calibri</vt:lpstr>
      <vt:lpstr>Wingdings</vt:lpstr>
      <vt:lpstr>Office Theme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Mileidy Zabala Medina</cp:lastModifiedBy>
  <cp:revision>9</cp:revision>
  <dcterms:modified xsi:type="dcterms:W3CDTF">2026-04-27T19:55:09Z</dcterms:modified>
</cp:coreProperties>
</file>