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63" r:id="rId2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 userDrawn="1">
          <p15:clr>
            <a:srgbClr val="A4A3A4"/>
          </p15:clr>
        </p15:guide>
        <p15:guide id="2" pos="56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Sebastian Barreto Montoya" initials="JSBM" lastIdx="17" clrIdx="0">
    <p:extLst>
      <p:ext uri="{19B8F6BF-5375-455C-9EA6-DF929625EA0E}">
        <p15:presenceInfo xmlns:p15="http://schemas.microsoft.com/office/powerpoint/2012/main" userId="S::jsbarreto@ani.gov.co::e9123e52-6b1d-46b9-9402-fe44d1103c1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057"/>
    <a:srgbClr val="00BEC0"/>
    <a:srgbClr val="A2CF27"/>
    <a:srgbClr val="F2A310"/>
    <a:srgbClr val="904380"/>
    <a:srgbClr val="0B4C7C"/>
    <a:srgbClr val="E6722D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78" autoAdjust="0"/>
    <p:restoredTop sz="96404" autoAdjust="0"/>
  </p:normalViewPr>
  <p:slideViewPr>
    <p:cSldViewPr snapToGrid="0">
      <p:cViewPr varScale="1">
        <p:scale>
          <a:sx n="56" d="100"/>
          <a:sy n="56" d="100"/>
        </p:scale>
        <p:origin x="1008" y="1949"/>
      </p:cViewPr>
      <p:guideLst>
        <p:guide orient="horz" pos="3401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5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5" y="5672376"/>
            <a:ext cx="13500497" cy="2607441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982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7887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6" y="574988"/>
            <a:ext cx="3881393" cy="91523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7" y="574988"/>
            <a:ext cx="11419171" cy="91523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2460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516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3"/>
            <a:ext cx="15525572" cy="4492400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4664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981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9"/>
            <a:ext cx="15525572" cy="208745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3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3" y="3944915"/>
            <a:ext cx="7615123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5"/>
            <a:ext cx="7652626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043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3513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28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5"/>
            <a:ext cx="5805682" cy="251994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30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02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5"/>
            <a:ext cx="5805682" cy="251994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30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898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9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8F72-9CDA-4CC8-901A-0DDA369B2985}" type="datetimeFigureOut">
              <a:rPr lang="es-CO" smtClean="0"/>
              <a:t>27/04/2021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70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90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ángulo 53">
            <a:extLst>
              <a:ext uri="{FF2B5EF4-FFF2-40B4-BE49-F238E27FC236}">
                <a16:creationId xmlns:a16="http://schemas.microsoft.com/office/drawing/2014/main" id="{42693EE7-E372-B444-9126-408D7DEC5DD3}"/>
              </a:ext>
            </a:extLst>
          </p:cNvPr>
          <p:cNvSpPr/>
          <p:nvPr/>
        </p:nvSpPr>
        <p:spPr>
          <a:xfrm>
            <a:off x="36352" y="-5441200"/>
            <a:ext cx="18000664" cy="162409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O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112" name="Imagen 111">
            <a:extLst>
              <a:ext uri="{FF2B5EF4-FFF2-40B4-BE49-F238E27FC236}">
                <a16:creationId xmlns:a16="http://schemas.microsoft.com/office/drawing/2014/main" id="{74D47DB1-9168-6243-9123-2E3D9D34D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310" y="-1880245"/>
            <a:ext cx="1041400" cy="1079500"/>
          </a:xfrm>
          <a:prstGeom prst="rect">
            <a:avLst/>
          </a:prstGeom>
        </p:spPr>
      </p:pic>
      <p:sp>
        <p:nvSpPr>
          <p:cNvPr id="96" name="Rectángulo 95">
            <a:extLst>
              <a:ext uri="{FF2B5EF4-FFF2-40B4-BE49-F238E27FC236}">
                <a16:creationId xmlns:a16="http://schemas.microsoft.com/office/drawing/2014/main" id="{F81EDDD0-44A7-5C49-9E10-A2BE66DB62CC}"/>
              </a:ext>
            </a:extLst>
          </p:cNvPr>
          <p:cNvSpPr/>
          <p:nvPr/>
        </p:nvSpPr>
        <p:spPr>
          <a:xfrm>
            <a:off x="14210207" y="-3746530"/>
            <a:ext cx="3147545" cy="196621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64" name="Conector recto 263">
            <a:extLst>
              <a:ext uri="{FF2B5EF4-FFF2-40B4-BE49-F238E27FC236}">
                <a16:creationId xmlns:a16="http://schemas.microsoft.com/office/drawing/2014/main" id="{8F874E73-1EE9-3A4B-B8F0-6CED2150FAE5}"/>
              </a:ext>
            </a:extLst>
          </p:cNvPr>
          <p:cNvCxnSpPr>
            <a:cxnSpLocks/>
          </p:cNvCxnSpPr>
          <p:nvPr/>
        </p:nvCxnSpPr>
        <p:spPr>
          <a:xfrm>
            <a:off x="8531888" y="615014"/>
            <a:ext cx="0" cy="608622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>
            <a:extLst>
              <a:ext uri="{FF2B5EF4-FFF2-40B4-BE49-F238E27FC236}">
                <a16:creationId xmlns:a16="http://schemas.microsoft.com/office/drawing/2014/main" id="{6A617276-6CDE-435C-AF05-DE6C7BA317A1}"/>
              </a:ext>
            </a:extLst>
          </p:cNvPr>
          <p:cNvCxnSpPr>
            <a:cxnSpLocks/>
          </p:cNvCxnSpPr>
          <p:nvPr/>
        </p:nvCxnSpPr>
        <p:spPr>
          <a:xfrm flipV="1">
            <a:off x="2758851" y="3470110"/>
            <a:ext cx="21606" cy="5302293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821038" y="-3379631"/>
            <a:ext cx="5165183" cy="1163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1400" dirty="0">
                <a:solidFill>
                  <a:schemeClr val="tx1"/>
                </a:solidFill>
                <a:cs typeface="Arial" panose="020B0604020202020204" pitchFamily="34" charset="0"/>
              </a:rPr>
              <a:t>Defina el objetivo del proceso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815578" y="-1521699"/>
            <a:ext cx="4767814" cy="954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1600" b="1" dirty="0">
                <a:solidFill>
                  <a:srgbClr val="FC6057"/>
                </a:solidFill>
                <a:cs typeface="Arial" panose="020B0604020202020204" pitchFamily="34" charset="0"/>
              </a:rPr>
              <a:t>Fin:  </a:t>
            </a:r>
            <a:r>
              <a:rPr lang="es-CO" sz="1400" dirty="0">
                <a:solidFill>
                  <a:schemeClr val="tx1"/>
                </a:solidFill>
              </a:rPr>
              <a:t>Defina donde termina el proceso</a:t>
            </a:r>
            <a:endParaRPr lang="es-CO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65385" y="-1934826"/>
            <a:ext cx="5059476" cy="789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1600" b="1" dirty="0">
                <a:solidFill>
                  <a:srgbClr val="FC6057"/>
                </a:solidFill>
                <a:cs typeface="Arial" panose="020B0604020202020204" pitchFamily="34" charset="0"/>
              </a:rPr>
              <a:t>Inicio: </a:t>
            </a:r>
            <a:r>
              <a:rPr lang="es-CO" sz="1400" dirty="0">
                <a:solidFill>
                  <a:schemeClr val="tx1"/>
                </a:solidFill>
              </a:rPr>
              <a:t>Defina desde donde inicia el proceso</a:t>
            </a:r>
            <a:endParaRPr lang="es-CO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15578" y="-692460"/>
            <a:ext cx="4352620" cy="849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1600" b="1" dirty="0">
                <a:solidFill>
                  <a:srgbClr val="FC6057"/>
                </a:solidFill>
                <a:cs typeface="Arial" panose="020B0604020202020204" pitchFamily="34" charset="0"/>
              </a:rPr>
              <a:t>Aplica a: </a:t>
            </a:r>
            <a:r>
              <a:rPr lang="es-CO" sz="1600" dirty="0">
                <a:solidFill>
                  <a:schemeClr val="tx1"/>
                </a:solidFill>
                <a:cs typeface="Arial" panose="020B0604020202020204" pitchFamily="34" charset="0"/>
              </a:rPr>
              <a:t>Áreas o procesos</a:t>
            </a:r>
            <a:endParaRPr lang="es-CO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51D40472-F65C-4867-BD63-E40B8F1839D3}"/>
              </a:ext>
            </a:extLst>
          </p:cNvPr>
          <p:cNvSpPr/>
          <p:nvPr/>
        </p:nvSpPr>
        <p:spPr>
          <a:xfrm>
            <a:off x="14322471" y="-3636723"/>
            <a:ext cx="2483167" cy="8880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400" dirty="0">
                <a:solidFill>
                  <a:schemeClr val="tx1"/>
                </a:solidFill>
                <a:cs typeface="Arial" panose="020B0604020202020204" pitchFamily="34" charset="0"/>
              </a:rPr>
              <a:t>Ver mapa de riesgos del proceso</a:t>
            </a:r>
          </a:p>
          <a:p>
            <a:pPr algn="ctr"/>
            <a:endParaRPr lang="es-CO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9329DA95-CA91-465A-A904-50985DA04B6C}"/>
              </a:ext>
            </a:extLst>
          </p:cNvPr>
          <p:cNvSpPr/>
          <p:nvPr/>
        </p:nvSpPr>
        <p:spPr>
          <a:xfrm>
            <a:off x="14351763" y="-2547511"/>
            <a:ext cx="2623557" cy="109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1400" dirty="0">
                <a:solidFill>
                  <a:schemeClr val="tx1"/>
                </a:solidFill>
                <a:cs typeface="Arial" panose="020B0604020202020204" pitchFamily="34" charset="0"/>
              </a:rPr>
              <a:t>Ver indicadores del proceso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675AA91F-718B-4CF7-980A-618A1F8F7EB1}"/>
              </a:ext>
            </a:extLst>
          </p:cNvPr>
          <p:cNvCxnSpPr>
            <a:cxnSpLocks/>
            <a:stCxn id="293" idx="2"/>
            <a:endCxn id="173" idx="2"/>
          </p:cNvCxnSpPr>
          <p:nvPr/>
        </p:nvCxnSpPr>
        <p:spPr>
          <a:xfrm>
            <a:off x="8531894" y="3218433"/>
            <a:ext cx="184136" cy="4567287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13BEADD6-15F6-4493-9681-FAEC50383EF9}"/>
              </a:ext>
            </a:extLst>
          </p:cNvPr>
          <p:cNvCxnSpPr>
            <a:cxnSpLocks/>
          </p:cNvCxnSpPr>
          <p:nvPr/>
        </p:nvCxnSpPr>
        <p:spPr>
          <a:xfrm flipH="1" flipV="1">
            <a:off x="8531887" y="5855307"/>
            <a:ext cx="21344" cy="4884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ED7DAA20-47BB-43E7-9A42-AAB480DEEFA3}"/>
              </a:ext>
            </a:extLst>
          </p:cNvPr>
          <p:cNvSpPr/>
          <p:nvPr/>
        </p:nvSpPr>
        <p:spPr>
          <a:xfrm>
            <a:off x="2758851" y="4473559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8F41553A-C97E-42E4-A7DA-904B351033F8}"/>
              </a:ext>
            </a:extLst>
          </p:cNvPr>
          <p:cNvSpPr/>
          <p:nvPr/>
        </p:nvSpPr>
        <p:spPr>
          <a:xfrm>
            <a:off x="872134" y="582641"/>
            <a:ext cx="5257378" cy="7317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  <a:cs typeface="Arial" panose="020B0604020202020204" pitchFamily="34" charset="0"/>
              </a:rPr>
              <a:t>Líder de proceso</a:t>
            </a:r>
            <a:endParaRPr lang="es-CO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6413169" y="3471224"/>
            <a:ext cx="4536000" cy="902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6413169" y="4754631"/>
            <a:ext cx="4536000" cy="1381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B5082193-4726-47BD-922F-853D8D106CB2}"/>
              </a:ext>
            </a:extLst>
          </p:cNvPr>
          <p:cNvSpPr/>
          <p:nvPr/>
        </p:nvSpPr>
        <p:spPr>
          <a:xfrm>
            <a:off x="2758851" y="6073749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64F3699D-37A7-4E26-B3AD-FFB653055AF4}"/>
              </a:ext>
            </a:extLst>
          </p:cNvPr>
          <p:cNvSpPr/>
          <p:nvPr/>
        </p:nvSpPr>
        <p:spPr>
          <a:xfrm>
            <a:off x="2758851" y="7767653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9CC57E95-865D-47D3-B86A-EA90CCD07FBC}"/>
              </a:ext>
            </a:extLst>
          </p:cNvPr>
          <p:cNvCxnSpPr>
            <a:cxnSpLocks/>
          </p:cNvCxnSpPr>
          <p:nvPr/>
        </p:nvCxnSpPr>
        <p:spPr>
          <a:xfrm flipV="1">
            <a:off x="312450" y="3393660"/>
            <a:ext cx="15955" cy="5423014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7" name="Rectángulo 136">
            <a:extLst>
              <a:ext uri="{FF2B5EF4-FFF2-40B4-BE49-F238E27FC236}">
                <a16:creationId xmlns:a16="http://schemas.microsoft.com/office/drawing/2014/main" id="{DDBD04C5-CA6E-4DDC-9207-4F7FCF5D0BA4}"/>
              </a:ext>
            </a:extLst>
          </p:cNvPr>
          <p:cNvSpPr/>
          <p:nvPr/>
        </p:nvSpPr>
        <p:spPr>
          <a:xfrm>
            <a:off x="424730" y="4473558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BFF5DB17-9129-4984-9D09-515E6CCCD94C}"/>
              </a:ext>
            </a:extLst>
          </p:cNvPr>
          <p:cNvSpPr/>
          <p:nvPr/>
        </p:nvSpPr>
        <p:spPr>
          <a:xfrm>
            <a:off x="424730" y="6073748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9" name="Rectángulo 138">
            <a:extLst>
              <a:ext uri="{FF2B5EF4-FFF2-40B4-BE49-F238E27FC236}">
                <a16:creationId xmlns:a16="http://schemas.microsoft.com/office/drawing/2014/main" id="{DEB53A2F-50D0-4CA6-AF28-A829576FEF00}"/>
              </a:ext>
            </a:extLst>
          </p:cNvPr>
          <p:cNvSpPr/>
          <p:nvPr/>
        </p:nvSpPr>
        <p:spPr>
          <a:xfrm>
            <a:off x="424730" y="7767652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5E288DCA-ED60-4788-80E8-A905525B0B78}"/>
              </a:ext>
            </a:extLst>
          </p:cNvPr>
          <p:cNvCxnSpPr>
            <a:cxnSpLocks/>
          </p:cNvCxnSpPr>
          <p:nvPr/>
        </p:nvCxnSpPr>
        <p:spPr>
          <a:xfrm flipH="1" flipV="1">
            <a:off x="11225725" y="3604804"/>
            <a:ext cx="67145" cy="5167599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5" name="Rectángulo 154">
            <a:extLst>
              <a:ext uri="{FF2B5EF4-FFF2-40B4-BE49-F238E27FC236}">
                <a16:creationId xmlns:a16="http://schemas.microsoft.com/office/drawing/2014/main" id="{6E51AEB1-568A-4282-8EDB-B718DD973653}"/>
              </a:ext>
            </a:extLst>
          </p:cNvPr>
          <p:cNvSpPr/>
          <p:nvPr/>
        </p:nvSpPr>
        <p:spPr>
          <a:xfrm>
            <a:off x="11148864" y="4473559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E0B65C48-9595-42C3-AFED-E3DBA7A5F4A5}"/>
              </a:ext>
            </a:extLst>
          </p:cNvPr>
          <p:cNvSpPr/>
          <p:nvPr/>
        </p:nvSpPr>
        <p:spPr>
          <a:xfrm>
            <a:off x="11148864" y="6073749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EC6F4DD0-3621-42DC-BD51-63647E367170}"/>
              </a:ext>
            </a:extLst>
          </p:cNvPr>
          <p:cNvSpPr/>
          <p:nvPr/>
        </p:nvSpPr>
        <p:spPr>
          <a:xfrm>
            <a:off x="11148864" y="7767653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186" name="Conector recto 185">
            <a:extLst>
              <a:ext uri="{FF2B5EF4-FFF2-40B4-BE49-F238E27FC236}">
                <a16:creationId xmlns:a16="http://schemas.microsoft.com/office/drawing/2014/main" id="{24B2BA1D-D5AD-445F-B516-607788BC5A35}"/>
              </a:ext>
            </a:extLst>
          </p:cNvPr>
          <p:cNvCxnSpPr>
            <a:cxnSpLocks/>
          </p:cNvCxnSpPr>
          <p:nvPr/>
        </p:nvCxnSpPr>
        <p:spPr>
          <a:xfrm flipH="1" flipV="1">
            <a:off x="14782220" y="3604802"/>
            <a:ext cx="51896" cy="516760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7" name="Rectángulo 186">
            <a:extLst>
              <a:ext uri="{FF2B5EF4-FFF2-40B4-BE49-F238E27FC236}">
                <a16:creationId xmlns:a16="http://schemas.microsoft.com/office/drawing/2014/main" id="{32AA9659-78A2-4E41-8461-DC4DA5137D95}"/>
              </a:ext>
            </a:extLst>
          </p:cNvPr>
          <p:cNvSpPr/>
          <p:nvPr/>
        </p:nvSpPr>
        <p:spPr>
          <a:xfrm>
            <a:off x="14710218" y="4473559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4B45D56-FAD0-43DA-A500-A16E4B1B1A39}"/>
              </a:ext>
            </a:extLst>
          </p:cNvPr>
          <p:cNvSpPr/>
          <p:nvPr/>
        </p:nvSpPr>
        <p:spPr>
          <a:xfrm>
            <a:off x="14710218" y="6073749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90" name="Rectángulo 189">
            <a:extLst>
              <a:ext uri="{FF2B5EF4-FFF2-40B4-BE49-F238E27FC236}">
                <a16:creationId xmlns:a16="http://schemas.microsoft.com/office/drawing/2014/main" id="{201C901C-1B58-43BC-A8FB-0C1617C47C54}"/>
              </a:ext>
            </a:extLst>
          </p:cNvPr>
          <p:cNvSpPr/>
          <p:nvPr/>
        </p:nvSpPr>
        <p:spPr>
          <a:xfrm>
            <a:off x="14710218" y="7767653"/>
            <a:ext cx="144000" cy="232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C050B903-8BA8-4F09-B524-1546BD85577A}"/>
              </a:ext>
            </a:extLst>
          </p:cNvPr>
          <p:cNvSpPr/>
          <p:nvPr/>
        </p:nvSpPr>
        <p:spPr>
          <a:xfrm>
            <a:off x="2893343" y="3350967"/>
            <a:ext cx="3240000" cy="1160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8" name="Rectángulo 197">
            <a:extLst>
              <a:ext uri="{FF2B5EF4-FFF2-40B4-BE49-F238E27FC236}">
                <a16:creationId xmlns:a16="http://schemas.microsoft.com/office/drawing/2014/main" id="{3BAF0BC3-6F5A-4B5D-AAFD-27A5602DD333}"/>
              </a:ext>
            </a:extLst>
          </p:cNvPr>
          <p:cNvSpPr/>
          <p:nvPr/>
        </p:nvSpPr>
        <p:spPr>
          <a:xfrm>
            <a:off x="2879696" y="4775122"/>
            <a:ext cx="3240000" cy="1385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8" name="Rectángulo 207">
            <a:extLst>
              <a:ext uri="{FF2B5EF4-FFF2-40B4-BE49-F238E27FC236}">
                <a16:creationId xmlns:a16="http://schemas.microsoft.com/office/drawing/2014/main" id="{29921A50-F485-47A4-9E0E-215633E4E3EC}"/>
              </a:ext>
            </a:extLst>
          </p:cNvPr>
          <p:cNvSpPr/>
          <p:nvPr/>
        </p:nvSpPr>
        <p:spPr>
          <a:xfrm>
            <a:off x="521384" y="3448723"/>
            <a:ext cx="2052000" cy="989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endParaRPr lang="es-CO" sz="129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9" name="Rectángulo 208">
            <a:extLst>
              <a:ext uri="{FF2B5EF4-FFF2-40B4-BE49-F238E27FC236}">
                <a16:creationId xmlns:a16="http://schemas.microsoft.com/office/drawing/2014/main" id="{C557E29A-08B2-4DA4-AF84-6162332E0F63}"/>
              </a:ext>
            </a:extLst>
          </p:cNvPr>
          <p:cNvSpPr/>
          <p:nvPr/>
        </p:nvSpPr>
        <p:spPr>
          <a:xfrm>
            <a:off x="563097" y="4774224"/>
            <a:ext cx="2052000" cy="1226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endParaRPr lang="es-CO" sz="129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21" name="Rectángulo 220">
            <a:extLst>
              <a:ext uri="{FF2B5EF4-FFF2-40B4-BE49-F238E27FC236}">
                <a16:creationId xmlns:a16="http://schemas.microsoft.com/office/drawing/2014/main" id="{39842688-D316-4C80-BE2E-6EB7D27111DD}"/>
              </a:ext>
            </a:extLst>
          </p:cNvPr>
          <p:cNvSpPr/>
          <p:nvPr/>
        </p:nvSpPr>
        <p:spPr>
          <a:xfrm>
            <a:off x="11277621" y="3470103"/>
            <a:ext cx="3279953" cy="11747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222" name="Rectángulo 221">
            <a:extLst>
              <a:ext uri="{FF2B5EF4-FFF2-40B4-BE49-F238E27FC236}">
                <a16:creationId xmlns:a16="http://schemas.microsoft.com/office/drawing/2014/main" id="{8FE026A5-F929-4096-AFE8-2608491C36FC}"/>
              </a:ext>
            </a:extLst>
          </p:cNvPr>
          <p:cNvSpPr/>
          <p:nvPr/>
        </p:nvSpPr>
        <p:spPr>
          <a:xfrm>
            <a:off x="11327785" y="4799004"/>
            <a:ext cx="3195401" cy="14312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41" name="Rectángulo 240">
            <a:extLst>
              <a:ext uri="{FF2B5EF4-FFF2-40B4-BE49-F238E27FC236}">
                <a16:creationId xmlns:a16="http://schemas.microsoft.com/office/drawing/2014/main" id="{435D2C45-C103-4860-AD01-EBE64AEFBE61}"/>
              </a:ext>
            </a:extLst>
          </p:cNvPr>
          <p:cNvSpPr/>
          <p:nvPr/>
        </p:nvSpPr>
        <p:spPr>
          <a:xfrm>
            <a:off x="14834116" y="3470097"/>
            <a:ext cx="2088000" cy="1166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45" name="Rectángulo 244">
            <a:extLst>
              <a:ext uri="{FF2B5EF4-FFF2-40B4-BE49-F238E27FC236}">
                <a16:creationId xmlns:a16="http://schemas.microsoft.com/office/drawing/2014/main" id="{83D2FE7A-792D-488B-9B31-D615A148F077}"/>
              </a:ext>
            </a:extLst>
          </p:cNvPr>
          <p:cNvSpPr/>
          <p:nvPr/>
        </p:nvSpPr>
        <p:spPr>
          <a:xfrm>
            <a:off x="14834116" y="4954407"/>
            <a:ext cx="2088000" cy="1221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8137C52-C502-402C-BB4E-59253D433C89}"/>
              </a:ext>
            </a:extLst>
          </p:cNvPr>
          <p:cNvCxnSpPr/>
          <p:nvPr/>
        </p:nvCxnSpPr>
        <p:spPr>
          <a:xfrm>
            <a:off x="312450" y="2206900"/>
            <a:ext cx="16693565" cy="0"/>
          </a:xfrm>
          <a:prstGeom prst="line">
            <a:avLst/>
          </a:prstGeom>
          <a:ln w="57150">
            <a:solidFill>
              <a:srgbClr val="FC605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9" name="Rectángulo redondeado 178">
            <a:extLst>
              <a:ext uri="{FF2B5EF4-FFF2-40B4-BE49-F238E27FC236}">
                <a16:creationId xmlns:a16="http://schemas.microsoft.com/office/drawing/2014/main" id="{86BB8DA2-73F5-8A42-B324-D2F01DC1CBD3}"/>
              </a:ext>
            </a:extLst>
          </p:cNvPr>
          <p:cNvSpPr/>
          <p:nvPr/>
        </p:nvSpPr>
        <p:spPr>
          <a:xfrm rot="16200000">
            <a:off x="-328400" y="-1350158"/>
            <a:ext cx="1442407" cy="402137"/>
          </a:xfrm>
          <a:prstGeom prst="roundRect">
            <a:avLst>
              <a:gd name="adj" fmla="val 50000"/>
            </a:avLst>
          </a:prstGeom>
          <a:solidFill>
            <a:srgbClr val="FC6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Alcance</a:t>
            </a:r>
          </a:p>
        </p:txBody>
      </p:sp>
      <p:sp>
        <p:nvSpPr>
          <p:cNvPr id="244" name="Rectángulo redondeado 243">
            <a:extLst>
              <a:ext uri="{FF2B5EF4-FFF2-40B4-BE49-F238E27FC236}">
                <a16:creationId xmlns:a16="http://schemas.microsoft.com/office/drawing/2014/main" id="{2BAF052C-A126-364A-A755-C6EBC5DCBA5D}"/>
              </a:ext>
            </a:extLst>
          </p:cNvPr>
          <p:cNvSpPr/>
          <p:nvPr/>
        </p:nvSpPr>
        <p:spPr>
          <a:xfrm rot="16200000">
            <a:off x="-255019" y="-2886825"/>
            <a:ext cx="1305441" cy="375141"/>
          </a:xfrm>
          <a:prstGeom prst="roundRect">
            <a:avLst>
              <a:gd name="adj" fmla="val 50000"/>
            </a:avLst>
          </a:prstGeom>
          <a:solidFill>
            <a:srgbClr val="FC6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Objetivo</a:t>
            </a:r>
          </a:p>
        </p:txBody>
      </p:sp>
      <p:sp>
        <p:nvSpPr>
          <p:cNvPr id="259" name="Rectángulo redondeado 258">
            <a:extLst>
              <a:ext uri="{FF2B5EF4-FFF2-40B4-BE49-F238E27FC236}">
                <a16:creationId xmlns:a16="http://schemas.microsoft.com/office/drawing/2014/main" id="{DAF2CFB2-4D75-2540-AA94-914478834814}"/>
              </a:ext>
            </a:extLst>
          </p:cNvPr>
          <p:cNvSpPr/>
          <p:nvPr/>
        </p:nvSpPr>
        <p:spPr>
          <a:xfrm rot="16200000">
            <a:off x="-431941" y="695622"/>
            <a:ext cx="1586314" cy="371623"/>
          </a:xfrm>
          <a:prstGeom prst="roundRect">
            <a:avLst>
              <a:gd name="adj" fmla="val 50000"/>
            </a:avLst>
          </a:prstGeom>
          <a:solidFill>
            <a:srgbClr val="FC6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Responsable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94CC0573-4B35-A24D-BCED-9117D0CEC272}"/>
              </a:ext>
            </a:extLst>
          </p:cNvPr>
          <p:cNvCxnSpPr>
            <a:cxnSpLocks/>
          </p:cNvCxnSpPr>
          <p:nvPr/>
        </p:nvCxnSpPr>
        <p:spPr>
          <a:xfrm>
            <a:off x="5914207" y="-2812517"/>
            <a:ext cx="2583102" cy="0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1DACE2DF-7FBE-254B-AF62-B686F50C3009}"/>
              </a:ext>
            </a:extLst>
          </p:cNvPr>
          <p:cNvCxnSpPr>
            <a:cxnSpLocks/>
          </p:cNvCxnSpPr>
          <p:nvPr/>
        </p:nvCxnSpPr>
        <p:spPr>
          <a:xfrm>
            <a:off x="8531888" y="-1515664"/>
            <a:ext cx="0" cy="608622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>
            <a:extLst>
              <a:ext uri="{FF2B5EF4-FFF2-40B4-BE49-F238E27FC236}">
                <a16:creationId xmlns:a16="http://schemas.microsoft.com/office/drawing/2014/main" id="{29CD608C-379F-3D46-9C95-20BA82182434}"/>
              </a:ext>
            </a:extLst>
          </p:cNvPr>
          <p:cNvCxnSpPr>
            <a:cxnSpLocks/>
          </p:cNvCxnSpPr>
          <p:nvPr/>
        </p:nvCxnSpPr>
        <p:spPr>
          <a:xfrm>
            <a:off x="5933627" y="-343435"/>
            <a:ext cx="1005546" cy="0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>
            <a:extLst>
              <a:ext uri="{FF2B5EF4-FFF2-40B4-BE49-F238E27FC236}">
                <a16:creationId xmlns:a16="http://schemas.microsoft.com/office/drawing/2014/main" id="{D03300DC-CBAF-DC41-A9CE-504A3486B1CC}"/>
              </a:ext>
            </a:extLst>
          </p:cNvPr>
          <p:cNvCxnSpPr>
            <a:cxnSpLocks/>
          </p:cNvCxnSpPr>
          <p:nvPr/>
        </p:nvCxnSpPr>
        <p:spPr>
          <a:xfrm>
            <a:off x="5977826" y="1314413"/>
            <a:ext cx="2530986" cy="0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CB4EC319-776F-B141-9FC6-FB61ED218C46}"/>
              </a:ext>
            </a:extLst>
          </p:cNvPr>
          <p:cNvCxnSpPr>
            <a:cxnSpLocks/>
          </p:cNvCxnSpPr>
          <p:nvPr/>
        </p:nvCxnSpPr>
        <p:spPr>
          <a:xfrm flipH="1">
            <a:off x="210131" y="-2053368"/>
            <a:ext cx="5755440" cy="0"/>
          </a:xfrm>
          <a:prstGeom prst="straightConnector1">
            <a:avLst/>
          </a:prstGeom>
          <a:ln>
            <a:solidFill>
              <a:srgbClr val="FC60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1CCFA549-56B9-AB42-B577-2BAEF49CB2F7}"/>
              </a:ext>
            </a:extLst>
          </p:cNvPr>
          <p:cNvCxnSpPr>
            <a:cxnSpLocks/>
          </p:cNvCxnSpPr>
          <p:nvPr/>
        </p:nvCxnSpPr>
        <p:spPr>
          <a:xfrm flipV="1">
            <a:off x="5951915" y="-3328931"/>
            <a:ext cx="0" cy="1301396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de flecha 267">
            <a:extLst>
              <a:ext uri="{FF2B5EF4-FFF2-40B4-BE49-F238E27FC236}">
                <a16:creationId xmlns:a16="http://schemas.microsoft.com/office/drawing/2014/main" id="{445785BD-434C-2246-9E4F-4EA1DEFFD17F}"/>
              </a:ext>
            </a:extLst>
          </p:cNvPr>
          <p:cNvCxnSpPr/>
          <p:nvPr/>
        </p:nvCxnSpPr>
        <p:spPr>
          <a:xfrm flipH="1">
            <a:off x="210131" y="-206"/>
            <a:ext cx="5741784" cy="0"/>
          </a:xfrm>
          <a:prstGeom prst="straightConnector1">
            <a:avLst/>
          </a:prstGeom>
          <a:ln>
            <a:solidFill>
              <a:srgbClr val="FC60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>
            <a:extLst>
              <a:ext uri="{FF2B5EF4-FFF2-40B4-BE49-F238E27FC236}">
                <a16:creationId xmlns:a16="http://schemas.microsoft.com/office/drawing/2014/main" id="{5DF00E11-40FB-6049-9F30-692C67D21ACD}"/>
              </a:ext>
            </a:extLst>
          </p:cNvPr>
          <p:cNvCxnSpPr>
            <a:cxnSpLocks/>
          </p:cNvCxnSpPr>
          <p:nvPr/>
        </p:nvCxnSpPr>
        <p:spPr>
          <a:xfrm flipV="1">
            <a:off x="5933627" y="-2045919"/>
            <a:ext cx="0" cy="2049029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de flecha 269">
            <a:extLst>
              <a:ext uri="{FF2B5EF4-FFF2-40B4-BE49-F238E27FC236}">
                <a16:creationId xmlns:a16="http://schemas.microsoft.com/office/drawing/2014/main" id="{557512D8-8472-2A43-A980-291A3ACA155C}"/>
              </a:ext>
            </a:extLst>
          </p:cNvPr>
          <p:cNvCxnSpPr/>
          <p:nvPr/>
        </p:nvCxnSpPr>
        <p:spPr>
          <a:xfrm flipH="1">
            <a:off x="210131" y="1718866"/>
            <a:ext cx="5741784" cy="0"/>
          </a:xfrm>
          <a:prstGeom prst="straightConnector1">
            <a:avLst/>
          </a:prstGeom>
          <a:ln>
            <a:solidFill>
              <a:srgbClr val="FC60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>
            <a:extLst>
              <a:ext uri="{FF2B5EF4-FFF2-40B4-BE49-F238E27FC236}">
                <a16:creationId xmlns:a16="http://schemas.microsoft.com/office/drawing/2014/main" id="{FEC8B108-647B-5F48-9786-AFEFBB8B9C6F}"/>
              </a:ext>
            </a:extLst>
          </p:cNvPr>
          <p:cNvCxnSpPr>
            <a:cxnSpLocks/>
          </p:cNvCxnSpPr>
          <p:nvPr/>
        </p:nvCxnSpPr>
        <p:spPr>
          <a:xfrm flipV="1">
            <a:off x="5951915" y="439514"/>
            <a:ext cx="0" cy="1280934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Imagen 97">
            <a:extLst>
              <a:ext uri="{FF2B5EF4-FFF2-40B4-BE49-F238E27FC236}">
                <a16:creationId xmlns:a16="http://schemas.microsoft.com/office/drawing/2014/main" id="{CA92293A-B792-0849-B06E-FF57B5AAB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187" y="-2262347"/>
            <a:ext cx="1041400" cy="1079500"/>
          </a:xfrm>
          <a:prstGeom prst="rect">
            <a:avLst/>
          </a:prstGeom>
        </p:spPr>
      </p:pic>
      <p:pic>
        <p:nvPicPr>
          <p:cNvPr id="101" name="Imagen 100">
            <a:extLst>
              <a:ext uri="{FF2B5EF4-FFF2-40B4-BE49-F238E27FC236}">
                <a16:creationId xmlns:a16="http://schemas.microsoft.com/office/drawing/2014/main" id="{2E755569-F9D8-654D-B8CB-C7B3873023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506" y="-1534389"/>
            <a:ext cx="1041400" cy="1022653"/>
          </a:xfrm>
          <a:prstGeom prst="rect">
            <a:avLst/>
          </a:prstGeom>
        </p:spPr>
      </p:pic>
      <p:pic>
        <p:nvPicPr>
          <p:cNvPr id="103" name="Imagen 102">
            <a:extLst>
              <a:ext uri="{FF2B5EF4-FFF2-40B4-BE49-F238E27FC236}">
                <a16:creationId xmlns:a16="http://schemas.microsoft.com/office/drawing/2014/main" id="{CA0D4AA4-B463-4046-8BE6-53F4CACBB2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188" y="676452"/>
            <a:ext cx="1041400" cy="1079500"/>
          </a:xfrm>
          <a:prstGeom prst="rect">
            <a:avLst/>
          </a:prstGeom>
        </p:spPr>
      </p:pic>
      <p:cxnSp>
        <p:nvCxnSpPr>
          <p:cNvPr id="279" name="Conector recto 278">
            <a:extLst>
              <a:ext uri="{FF2B5EF4-FFF2-40B4-BE49-F238E27FC236}">
                <a16:creationId xmlns:a16="http://schemas.microsoft.com/office/drawing/2014/main" id="{25CDA154-1516-2244-B1A8-F49ADD3A2738}"/>
              </a:ext>
            </a:extLst>
          </p:cNvPr>
          <p:cNvCxnSpPr>
            <a:cxnSpLocks/>
          </p:cNvCxnSpPr>
          <p:nvPr/>
        </p:nvCxnSpPr>
        <p:spPr>
          <a:xfrm>
            <a:off x="10286428" y="-3116828"/>
            <a:ext cx="2583102" cy="0"/>
          </a:xfrm>
          <a:prstGeom prst="line">
            <a:avLst/>
          </a:prstGeom>
          <a:ln>
            <a:solidFill>
              <a:srgbClr val="00BE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146">
            <a:extLst>
              <a:ext uri="{FF2B5EF4-FFF2-40B4-BE49-F238E27FC236}">
                <a16:creationId xmlns:a16="http://schemas.microsoft.com/office/drawing/2014/main" id="{33CE0B64-1903-E141-AA0A-0E731AC34D36}"/>
              </a:ext>
            </a:extLst>
          </p:cNvPr>
          <p:cNvCxnSpPr>
            <a:cxnSpLocks/>
          </p:cNvCxnSpPr>
          <p:nvPr/>
        </p:nvCxnSpPr>
        <p:spPr>
          <a:xfrm flipH="1">
            <a:off x="9379437" y="-2967355"/>
            <a:ext cx="676997" cy="522964"/>
          </a:xfrm>
          <a:prstGeom prst="line">
            <a:avLst/>
          </a:prstGeom>
          <a:ln>
            <a:solidFill>
              <a:srgbClr val="00BE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>
            <a:extLst>
              <a:ext uri="{FF2B5EF4-FFF2-40B4-BE49-F238E27FC236}">
                <a16:creationId xmlns:a16="http://schemas.microsoft.com/office/drawing/2014/main" id="{51C53271-55C7-9E41-9994-97A7F140A951}"/>
              </a:ext>
            </a:extLst>
          </p:cNvPr>
          <p:cNvCxnSpPr>
            <a:cxnSpLocks/>
          </p:cNvCxnSpPr>
          <p:nvPr/>
        </p:nvCxnSpPr>
        <p:spPr>
          <a:xfrm>
            <a:off x="10548602" y="-2046534"/>
            <a:ext cx="1587927" cy="0"/>
          </a:xfrm>
          <a:prstGeom prst="line">
            <a:avLst/>
          </a:prstGeom>
          <a:ln>
            <a:solidFill>
              <a:srgbClr val="00BE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>
            <a:extLst>
              <a:ext uri="{FF2B5EF4-FFF2-40B4-BE49-F238E27FC236}">
                <a16:creationId xmlns:a16="http://schemas.microsoft.com/office/drawing/2014/main" id="{0F164A9D-B9E3-F045-BC0F-B277617BC79E}"/>
              </a:ext>
            </a:extLst>
          </p:cNvPr>
          <p:cNvCxnSpPr>
            <a:cxnSpLocks/>
          </p:cNvCxnSpPr>
          <p:nvPr/>
        </p:nvCxnSpPr>
        <p:spPr>
          <a:xfrm flipH="1">
            <a:off x="9240170" y="-1416655"/>
            <a:ext cx="558787" cy="871434"/>
          </a:xfrm>
          <a:prstGeom prst="line">
            <a:avLst/>
          </a:prstGeom>
          <a:ln>
            <a:solidFill>
              <a:srgbClr val="00BE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>
            <a:extLst>
              <a:ext uri="{FF2B5EF4-FFF2-40B4-BE49-F238E27FC236}">
                <a16:creationId xmlns:a16="http://schemas.microsoft.com/office/drawing/2014/main" id="{0DD5053C-E529-E646-A481-65C334D17180}"/>
              </a:ext>
            </a:extLst>
          </p:cNvPr>
          <p:cNvCxnSpPr>
            <a:cxnSpLocks/>
          </p:cNvCxnSpPr>
          <p:nvPr/>
        </p:nvCxnSpPr>
        <p:spPr>
          <a:xfrm>
            <a:off x="10949169" y="-1167556"/>
            <a:ext cx="1587927" cy="0"/>
          </a:xfrm>
          <a:prstGeom prst="line">
            <a:avLst/>
          </a:prstGeom>
          <a:ln>
            <a:solidFill>
              <a:srgbClr val="A2C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>
            <a:extLst>
              <a:ext uri="{FF2B5EF4-FFF2-40B4-BE49-F238E27FC236}">
                <a16:creationId xmlns:a16="http://schemas.microsoft.com/office/drawing/2014/main" id="{CD26BB17-36F0-FB4F-ACAB-5AB2A8852A13}"/>
              </a:ext>
            </a:extLst>
          </p:cNvPr>
          <p:cNvCxnSpPr>
            <a:cxnSpLocks/>
          </p:cNvCxnSpPr>
          <p:nvPr/>
        </p:nvCxnSpPr>
        <p:spPr>
          <a:xfrm flipH="1">
            <a:off x="10047537" y="-1198255"/>
            <a:ext cx="676997" cy="522964"/>
          </a:xfrm>
          <a:prstGeom prst="line">
            <a:avLst/>
          </a:prstGeom>
          <a:ln>
            <a:solidFill>
              <a:srgbClr val="A2C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14FAC131-6FB1-BB47-BA99-26201EB69333}"/>
              </a:ext>
            </a:extLst>
          </p:cNvPr>
          <p:cNvSpPr/>
          <p:nvPr/>
        </p:nvSpPr>
        <p:spPr>
          <a:xfrm>
            <a:off x="6920893" y="-2672037"/>
            <a:ext cx="3436473" cy="343647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2" name="Elipse 271">
            <a:extLst>
              <a:ext uri="{FF2B5EF4-FFF2-40B4-BE49-F238E27FC236}">
                <a16:creationId xmlns:a16="http://schemas.microsoft.com/office/drawing/2014/main" id="{270A5CE8-9EAC-C645-BD8C-D5E2802D1191}"/>
              </a:ext>
            </a:extLst>
          </p:cNvPr>
          <p:cNvSpPr/>
          <p:nvPr/>
        </p:nvSpPr>
        <p:spPr>
          <a:xfrm>
            <a:off x="7271128" y="-2287651"/>
            <a:ext cx="2783521" cy="278352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7D1082D1-7D08-8247-B6E8-9A6A19846F3B}"/>
              </a:ext>
            </a:extLst>
          </p:cNvPr>
          <p:cNvSpPr/>
          <p:nvPr/>
        </p:nvSpPr>
        <p:spPr>
          <a:xfrm>
            <a:off x="7380884" y="-1103175"/>
            <a:ext cx="2677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NOMBRE DEL PROCESO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  <a:latin typeface="Bahnschrift SemiBold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143" name="Imagen 142">
            <a:extLst>
              <a:ext uri="{FF2B5EF4-FFF2-40B4-BE49-F238E27FC236}">
                <a16:creationId xmlns:a16="http://schemas.microsoft.com/office/drawing/2014/main" id="{37EECD6E-4560-5C48-AE81-C9093AC563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428" y="-2804021"/>
            <a:ext cx="1041400" cy="1079500"/>
          </a:xfrm>
          <a:prstGeom prst="rect">
            <a:avLst/>
          </a:prstGeom>
        </p:spPr>
      </p:pic>
      <p:pic>
        <p:nvPicPr>
          <p:cNvPr id="145" name="Imagen 144">
            <a:extLst>
              <a:ext uri="{FF2B5EF4-FFF2-40B4-BE49-F238E27FC236}">
                <a16:creationId xmlns:a16="http://schemas.microsoft.com/office/drawing/2014/main" id="{86CFD9E1-3210-B248-88E4-29F1E7CF09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380" y="-3673355"/>
            <a:ext cx="1041400" cy="1079500"/>
          </a:xfrm>
          <a:prstGeom prst="rect">
            <a:avLst/>
          </a:prstGeom>
        </p:spPr>
      </p:pic>
      <p:cxnSp>
        <p:nvCxnSpPr>
          <p:cNvPr id="285" name="Conector recto 284">
            <a:extLst>
              <a:ext uri="{FF2B5EF4-FFF2-40B4-BE49-F238E27FC236}">
                <a16:creationId xmlns:a16="http://schemas.microsoft.com/office/drawing/2014/main" id="{B97CBA15-97E9-6B45-BB68-34136B686547}"/>
              </a:ext>
            </a:extLst>
          </p:cNvPr>
          <p:cNvCxnSpPr>
            <a:cxnSpLocks/>
          </p:cNvCxnSpPr>
          <p:nvPr/>
        </p:nvCxnSpPr>
        <p:spPr>
          <a:xfrm>
            <a:off x="13780403" y="-3192605"/>
            <a:ext cx="365760" cy="0"/>
          </a:xfrm>
          <a:prstGeom prst="line">
            <a:avLst/>
          </a:prstGeom>
          <a:ln>
            <a:solidFill>
              <a:srgbClr val="00BE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>
            <a:extLst>
              <a:ext uri="{FF2B5EF4-FFF2-40B4-BE49-F238E27FC236}">
                <a16:creationId xmlns:a16="http://schemas.microsoft.com/office/drawing/2014/main" id="{FBBDA59E-ACAC-764F-808E-C793D72C8953}"/>
              </a:ext>
            </a:extLst>
          </p:cNvPr>
          <p:cNvCxnSpPr>
            <a:cxnSpLocks/>
          </p:cNvCxnSpPr>
          <p:nvPr/>
        </p:nvCxnSpPr>
        <p:spPr>
          <a:xfrm>
            <a:off x="13844447" y="-2027535"/>
            <a:ext cx="365760" cy="0"/>
          </a:xfrm>
          <a:prstGeom prst="line">
            <a:avLst/>
          </a:prstGeom>
          <a:ln>
            <a:solidFill>
              <a:srgbClr val="00BE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ángulo redondeado 52">
            <a:extLst>
              <a:ext uri="{FF2B5EF4-FFF2-40B4-BE49-F238E27FC236}">
                <a16:creationId xmlns:a16="http://schemas.microsoft.com/office/drawing/2014/main" id="{4ACB4D63-56C5-A54F-9A98-6DFCFFBB35DE}"/>
              </a:ext>
            </a:extLst>
          </p:cNvPr>
          <p:cNvSpPr/>
          <p:nvPr/>
        </p:nvSpPr>
        <p:spPr>
          <a:xfrm>
            <a:off x="11337661" y="-3433068"/>
            <a:ext cx="2525575" cy="796542"/>
          </a:xfrm>
          <a:prstGeom prst="roundRect">
            <a:avLst>
              <a:gd name="adj" fmla="val 50000"/>
            </a:avLst>
          </a:prstGeom>
          <a:solidFill>
            <a:srgbClr val="00BE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¿Cuáles son los riesgos del Procesos?</a:t>
            </a:r>
          </a:p>
        </p:txBody>
      </p:sp>
      <p:sp>
        <p:nvSpPr>
          <p:cNvPr id="266" name="Rectángulo redondeado 265">
            <a:extLst>
              <a:ext uri="{FF2B5EF4-FFF2-40B4-BE49-F238E27FC236}">
                <a16:creationId xmlns:a16="http://schemas.microsoft.com/office/drawing/2014/main" id="{7EC212B4-2265-0D45-93C5-250A1517E7CE}"/>
              </a:ext>
            </a:extLst>
          </p:cNvPr>
          <p:cNvSpPr/>
          <p:nvPr/>
        </p:nvSpPr>
        <p:spPr>
          <a:xfrm>
            <a:off x="11523553" y="-2422155"/>
            <a:ext cx="2509641" cy="796542"/>
          </a:xfrm>
          <a:prstGeom prst="roundRect">
            <a:avLst>
              <a:gd name="adj" fmla="val 50000"/>
            </a:avLst>
          </a:prstGeom>
          <a:solidFill>
            <a:srgbClr val="00BE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¿Cómo se mide la gestión del proceso</a:t>
            </a:r>
          </a:p>
        </p:txBody>
      </p:sp>
      <p:cxnSp>
        <p:nvCxnSpPr>
          <p:cNvPr id="287" name="Conector recto 286">
            <a:extLst>
              <a:ext uri="{FF2B5EF4-FFF2-40B4-BE49-F238E27FC236}">
                <a16:creationId xmlns:a16="http://schemas.microsoft.com/office/drawing/2014/main" id="{B35CD23C-9CF9-AA4B-960B-A05A0033FF36}"/>
              </a:ext>
            </a:extLst>
          </p:cNvPr>
          <p:cNvCxnSpPr>
            <a:cxnSpLocks/>
          </p:cNvCxnSpPr>
          <p:nvPr/>
        </p:nvCxnSpPr>
        <p:spPr>
          <a:xfrm>
            <a:off x="12457949" y="-1072239"/>
            <a:ext cx="2583102" cy="0"/>
          </a:xfrm>
          <a:prstGeom prst="line">
            <a:avLst/>
          </a:prstGeom>
          <a:ln>
            <a:solidFill>
              <a:srgbClr val="A2C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ectángulo redondeado 273">
            <a:extLst>
              <a:ext uri="{FF2B5EF4-FFF2-40B4-BE49-F238E27FC236}">
                <a16:creationId xmlns:a16="http://schemas.microsoft.com/office/drawing/2014/main" id="{08BFECF0-4037-8F47-BC61-92FF8AAD1524}"/>
              </a:ext>
            </a:extLst>
          </p:cNvPr>
          <p:cNvSpPr/>
          <p:nvPr/>
        </p:nvSpPr>
        <p:spPr>
          <a:xfrm>
            <a:off x="11542322" y="-1468920"/>
            <a:ext cx="2509641" cy="796542"/>
          </a:xfrm>
          <a:prstGeom prst="roundRect">
            <a:avLst>
              <a:gd name="adj" fmla="val 50000"/>
            </a:avLst>
          </a:prstGeom>
          <a:solidFill>
            <a:srgbClr val="A2CF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Documentación</a:t>
            </a:r>
          </a:p>
        </p:txBody>
      </p:sp>
      <p:cxnSp>
        <p:nvCxnSpPr>
          <p:cNvPr id="289" name="Conector recto 288">
            <a:extLst>
              <a:ext uri="{FF2B5EF4-FFF2-40B4-BE49-F238E27FC236}">
                <a16:creationId xmlns:a16="http://schemas.microsoft.com/office/drawing/2014/main" id="{0CC8B1ED-CE37-9842-8CFD-C5C62BDC04EF}"/>
              </a:ext>
            </a:extLst>
          </p:cNvPr>
          <p:cNvCxnSpPr>
            <a:cxnSpLocks/>
          </p:cNvCxnSpPr>
          <p:nvPr/>
        </p:nvCxnSpPr>
        <p:spPr>
          <a:xfrm flipV="1">
            <a:off x="15041051" y="-1055047"/>
            <a:ext cx="0" cy="488272"/>
          </a:xfrm>
          <a:prstGeom prst="line">
            <a:avLst/>
          </a:prstGeom>
          <a:ln>
            <a:solidFill>
              <a:srgbClr val="A2C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Rectángulo 254">
            <a:extLst>
              <a:ext uri="{FF2B5EF4-FFF2-40B4-BE49-F238E27FC236}">
                <a16:creationId xmlns:a16="http://schemas.microsoft.com/office/drawing/2014/main" id="{DE95E177-FC27-0D4F-84E7-3E2F7AE91338}"/>
              </a:ext>
            </a:extLst>
          </p:cNvPr>
          <p:cNvSpPr/>
          <p:nvPr/>
        </p:nvSpPr>
        <p:spPr>
          <a:xfrm>
            <a:off x="10548602" y="-365006"/>
            <a:ext cx="3457862" cy="1711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4" tIns="67502" rIns="135004" bIns="675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47" indent="-285747">
              <a:buFont typeface="Arial" panose="020B0604020202020204" pitchFamily="34" charset="0"/>
              <a:buChar char="•"/>
            </a:pPr>
            <a:r>
              <a:rPr lang="es-CO" sz="1400" dirty="0">
                <a:solidFill>
                  <a:schemeClr val="tx1"/>
                </a:solidFill>
              </a:rPr>
              <a:t>Manuales:</a:t>
            </a:r>
          </a:p>
          <a:p>
            <a:pPr marL="285747" indent="-285747">
              <a:buFont typeface="Arial" panose="020B0604020202020204" pitchFamily="34" charset="0"/>
              <a:buChar char="•"/>
            </a:pPr>
            <a:endParaRPr lang="es-CO" sz="1400" dirty="0">
              <a:solidFill>
                <a:schemeClr val="tx1"/>
              </a:solidFill>
            </a:endParaRPr>
          </a:p>
          <a:p>
            <a:endParaRPr lang="es-CO" sz="1400" dirty="0">
              <a:solidFill>
                <a:schemeClr val="tx1"/>
              </a:solidFill>
            </a:endParaRPr>
          </a:p>
          <a:p>
            <a:r>
              <a:rPr lang="es-CO" sz="1400" dirty="0">
                <a:solidFill>
                  <a:schemeClr val="tx1"/>
                </a:solidFill>
              </a:rPr>
              <a:t> </a:t>
            </a:r>
          </a:p>
          <a:p>
            <a:pPr marL="285747" indent="-285747">
              <a:buFont typeface="Arial" panose="020B0604020202020204" pitchFamily="34" charset="0"/>
              <a:buChar char="•"/>
            </a:pPr>
            <a:r>
              <a:rPr lang="es-CO" sz="1400" dirty="0">
                <a:solidFill>
                  <a:schemeClr val="tx1"/>
                </a:solidFill>
              </a:rPr>
              <a:t>Formatos:</a:t>
            </a:r>
          </a:p>
          <a:p>
            <a:endParaRPr lang="es-MX" sz="1400" dirty="0">
              <a:solidFill>
                <a:schemeClr val="tx1"/>
              </a:solidFill>
            </a:endParaRPr>
          </a:p>
          <a:p>
            <a:endParaRPr lang="es-MX" sz="1400" dirty="0">
              <a:solidFill>
                <a:schemeClr val="tx1"/>
              </a:solidFill>
            </a:endParaRPr>
          </a:p>
          <a:p>
            <a:endParaRPr lang="es-CO" sz="1400" dirty="0">
              <a:solidFill>
                <a:schemeClr val="tx1"/>
              </a:solidFill>
            </a:endParaRPr>
          </a:p>
          <a:p>
            <a:pPr marL="285747" indent="-285747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1"/>
                </a:solidFill>
              </a:rPr>
              <a:t>Normatividad: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267" name="Rectángulo 266">
            <a:extLst>
              <a:ext uri="{FF2B5EF4-FFF2-40B4-BE49-F238E27FC236}">
                <a16:creationId xmlns:a16="http://schemas.microsoft.com/office/drawing/2014/main" id="{9203B98D-FBF5-4B48-BF72-A50FA71BAA81}"/>
              </a:ext>
            </a:extLst>
          </p:cNvPr>
          <p:cNvSpPr/>
          <p:nvPr/>
        </p:nvSpPr>
        <p:spPr>
          <a:xfrm>
            <a:off x="13999322" y="-419774"/>
            <a:ext cx="3530190" cy="1711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4" tIns="67502" rIns="135004" bIns="675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47" indent="-285747">
              <a:buFont typeface="Arial" panose="020B0604020202020204" pitchFamily="34" charset="0"/>
              <a:buChar char="•"/>
            </a:pPr>
            <a:r>
              <a:rPr lang="es-CO" sz="1400" dirty="0">
                <a:solidFill>
                  <a:schemeClr val="tx1"/>
                </a:solidFill>
              </a:rPr>
              <a:t>Procedimientos:</a:t>
            </a:r>
          </a:p>
          <a:p>
            <a:pPr marL="285747" indent="-285747">
              <a:buFont typeface="Arial" panose="020B0604020202020204" pitchFamily="34" charset="0"/>
              <a:buChar char="•"/>
            </a:pPr>
            <a:endParaRPr lang="es-CO" sz="1400" dirty="0">
              <a:solidFill>
                <a:schemeClr val="tx1"/>
              </a:solidFill>
            </a:endParaRPr>
          </a:p>
          <a:p>
            <a:pPr marL="285747" indent="-285747">
              <a:buFont typeface="Arial" panose="020B0604020202020204" pitchFamily="34" charset="0"/>
              <a:buChar char="•"/>
            </a:pPr>
            <a:endParaRPr lang="es-CO" sz="1400" dirty="0">
              <a:solidFill>
                <a:schemeClr val="tx1"/>
              </a:solidFill>
            </a:endParaRPr>
          </a:p>
          <a:p>
            <a:pPr marL="285747" indent="-285747">
              <a:buFont typeface="Arial" panose="020B0604020202020204" pitchFamily="34" charset="0"/>
              <a:buChar char="•"/>
            </a:pPr>
            <a:endParaRPr lang="es-CO" sz="1400" dirty="0">
              <a:solidFill>
                <a:schemeClr val="tx1"/>
              </a:solidFill>
            </a:endParaRPr>
          </a:p>
          <a:p>
            <a:pPr marL="285747" indent="-285747">
              <a:buFont typeface="Arial" panose="020B0604020202020204" pitchFamily="34" charset="0"/>
              <a:buChar char="•"/>
            </a:pPr>
            <a:r>
              <a:rPr lang="es-CO" sz="1400" dirty="0">
                <a:solidFill>
                  <a:schemeClr val="tx1"/>
                </a:solidFill>
              </a:rPr>
              <a:t>Políticas e instructivos:</a:t>
            </a:r>
            <a:endParaRPr lang="es-CO" sz="1400" dirty="0"/>
          </a:p>
        </p:txBody>
      </p:sp>
      <p:sp>
        <p:nvSpPr>
          <p:cNvPr id="291" name="Rectángulo redondeado 290">
            <a:extLst>
              <a:ext uri="{FF2B5EF4-FFF2-40B4-BE49-F238E27FC236}">
                <a16:creationId xmlns:a16="http://schemas.microsoft.com/office/drawing/2014/main" id="{BB3B51CB-8FCC-9D4F-9AF4-56B47C558B54}"/>
              </a:ext>
            </a:extLst>
          </p:cNvPr>
          <p:cNvSpPr/>
          <p:nvPr/>
        </p:nvSpPr>
        <p:spPr>
          <a:xfrm>
            <a:off x="234705" y="2486303"/>
            <a:ext cx="2589595" cy="768671"/>
          </a:xfrm>
          <a:prstGeom prst="roundRect">
            <a:avLst>
              <a:gd name="adj" fmla="val 50000"/>
            </a:avLst>
          </a:prstGeom>
          <a:solidFill>
            <a:srgbClr val="F2A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 ¿Quién entrega los insumos para iniciar la actividad? </a:t>
            </a:r>
          </a:p>
        </p:txBody>
      </p:sp>
      <p:sp>
        <p:nvSpPr>
          <p:cNvPr id="292" name="Rectángulo redondeado 291">
            <a:extLst>
              <a:ext uri="{FF2B5EF4-FFF2-40B4-BE49-F238E27FC236}">
                <a16:creationId xmlns:a16="http://schemas.microsoft.com/office/drawing/2014/main" id="{9159AC1B-6E15-9B4B-9EE6-BABFFAC2672F}"/>
              </a:ext>
            </a:extLst>
          </p:cNvPr>
          <p:cNvSpPr/>
          <p:nvPr/>
        </p:nvSpPr>
        <p:spPr>
          <a:xfrm>
            <a:off x="3333285" y="2449723"/>
            <a:ext cx="2509641" cy="796542"/>
          </a:xfrm>
          <a:prstGeom prst="roundRect">
            <a:avLst>
              <a:gd name="adj" fmla="val 50000"/>
            </a:avLst>
          </a:prstGeom>
          <a:solidFill>
            <a:srgbClr val="F2A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¿Qué insumos entrega?</a:t>
            </a:r>
          </a:p>
        </p:txBody>
      </p:sp>
      <p:sp>
        <p:nvSpPr>
          <p:cNvPr id="293" name="Rectángulo redondeado 292">
            <a:extLst>
              <a:ext uri="{FF2B5EF4-FFF2-40B4-BE49-F238E27FC236}">
                <a16:creationId xmlns:a16="http://schemas.microsoft.com/office/drawing/2014/main" id="{C6755D76-3D7D-8B46-9B5A-883896727ACA}"/>
              </a:ext>
            </a:extLst>
          </p:cNvPr>
          <p:cNvSpPr/>
          <p:nvPr/>
        </p:nvSpPr>
        <p:spPr>
          <a:xfrm>
            <a:off x="6656772" y="2421885"/>
            <a:ext cx="3750255" cy="796542"/>
          </a:xfrm>
          <a:prstGeom prst="roundRect">
            <a:avLst>
              <a:gd name="adj" fmla="val 50000"/>
            </a:avLst>
          </a:prstGeom>
          <a:solidFill>
            <a:srgbClr val="F2A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¿Qué actividades se ejecutan?</a:t>
            </a:r>
          </a:p>
        </p:txBody>
      </p:sp>
      <p:sp>
        <p:nvSpPr>
          <p:cNvPr id="294" name="Rectángulo redondeado 293">
            <a:extLst>
              <a:ext uri="{FF2B5EF4-FFF2-40B4-BE49-F238E27FC236}">
                <a16:creationId xmlns:a16="http://schemas.microsoft.com/office/drawing/2014/main" id="{DD288159-C225-2740-AB8D-6D422CD79758}"/>
              </a:ext>
            </a:extLst>
          </p:cNvPr>
          <p:cNvSpPr/>
          <p:nvPr/>
        </p:nvSpPr>
        <p:spPr>
          <a:xfrm>
            <a:off x="11508780" y="2449723"/>
            <a:ext cx="2509641" cy="796542"/>
          </a:xfrm>
          <a:prstGeom prst="roundRect">
            <a:avLst>
              <a:gd name="adj" fmla="val 50000"/>
            </a:avLst>
          </a:prstGeom>
          <a:solidFill>
            <a:srgbClr val="F2A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¿Cuál es el producto o servicio generado?</a:t>
            </a:r>
          </a:p>
        </p:txBody>
      </p:sp>
      <p:sp>
        <p:nvSpPr>
          <p:cNvPr id="295" name="Rectángulo redondeado 294">
            <a:extLst>
              <a:ext uri="{FF2B5EF4-FFF2-40B4-BE49-F238E27FC236}">
                <a16:creationId xmlns:a16="http://schemas.microsoft.com/office/drawing/2014/main" id="{89BA25D8-3975-D14E-90A4-E4DCD9200CCD}"/>
              </a:ext>
            </a:extLst>
          </p:cNvPr>
          <p:cNvSpPr/>
          <p:nvPr/>
        </p:nvSpPr>
        <p:spPr>
          <a:xfrm>
            <a:off x="14710226" y="2507575"/>
            <a:ext cx="2509641" cy="796542"/>
          </a:xfrm>
          <a:prstGeom prst="roundRect">
            <a:avLst>
              <a:gd name="adj" fmla="val 50000"/>
            </a:avLst>
          </a:prstGeom>
          <a:solidFill>
            <a:srgbClr val="F2A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¿A quién se entrega el producto o servicio?</a:t>
            </a:r>
          </a:p>
        </p:txBody>
      </p:sp>
      <p:sp>
        <p:nvSpPr>
          <p:cNvPr id="296" name="Rectángulo 295">
            <a:extLst>
              <a:ext uri="{FF2B5EF4-FFF2-40B4-BE49-F238E27FC236}">
                <a16:creationId xmlns:a16="http://schemas.microsoft.com/office/drawing/2014/main" id="{7474A492-E354-504A-B48B-AEB7CB4B132C}"/>
              </a:ext>
            </a:extLst>
          </p:cNvPr>
          <p:cNvSpPr/>
          <p:nvPr/>
        </p:nvSpPr>
        <p:spPr>
          <a:xfrm>
            <a:off x="10593969" y="-566768"/>
            <a:ext cx="6935542" cy="2241359"/>
          </a:xfrm>
          <a:prstGeom prst="rect">
            <a:avLst/>
          </a:prstGeom>
          <a:noFill/>
          <a:ln w="3175">
            <a:solidFill>
              <a:srgbClr val="A2C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8" name="Rectángulo 297">
            <a:extLst>
              <a:ext uri="{FF2B5EF4-FFF2-40B4-BE49-F238E27FC236}">
                <a16:creationId xmlns:a16="http://schemas.microsoft.com/office/drawing/2014/main" id="{75EB7D89-9D0E-1946-9276-92E88E2F5864}"/>
              </a:ext>
            </a:extLst>
          </p:cNvPr>
          <p:cNvSpPr/>
          <p:nvPr/>
        </p:nvSpPr>
        <p:spPr>
          <a:xfrm>
            <a:off x="14180607" y="-3834420"/>
            <a:ext cx="3267221" cy="2241359"/>
          </a:xfrm>
          <a:prstGeom prst="rect">
            <a:avLst/>
          </a:prstGeom>
          <a:noFill/>
          <a:ln w="3175">
            <a:solidFill>
              <a:srgbClr val="00BE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95844"/>
              </p:ext>
            </p:extLst>
          </p:nvPr>
        </p:nvGraphicFramePr>
        <p:xfrm>
          <a:off x="302896" y="-5114230"/>
          <a:ext cx="17311689" cy="12696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93266">
                  <a:extLst>
                    <a:ext uri="{9D8B030D-6E8A-4147-A177-3AD203B41FA5}">
                      <a16:colId xmlns:a16="http://schemas.microsoft.com/office/drawing/2014/main" val="63873694"/>
                    </a:ext>
                  </a:extLst>
                </a:gridCol>
                <a:gridCol w="12273565">
                  <a:extLst>
                    <a:ext uri="{9D8B030D-6E8A-4147-A177-3AD203B41FA5}">
                      <a16:colId xmlns:a16="http://schemas.microsoft.com/office/drawing/2014/main" val="3502829196"/>
                    </a:ext>
                  </a:extLst>
                </a:gridCol>
                <a:gridCol w="2944858">
                  <a:extLst>
                    <a:ext uri="{9D8B030D-6E8A-4147-A177-3AD203B41FA5}">
                      <a16:colId xmlns:a16="http://schemas.microsoft.com/office/drawing/2014/main" val="2541834210"/>
                    </a:ext>
                  </a:extLst>
                </a:gridCol>
              </a:tblGrid>
              <a:tr h="28755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CARACTERIZACIÓN DE PROCESO </a:t>
                      </a:r>
                    </a:p>
                  </a:txBody>
                  <a:tcPr marL="68580" marR="68580" marT="18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Código:</a:t>
                      </a:r>
                      <a:r>
                        <a:rPr lang="es-CO" sz="1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XX-XXX</a:t>
                      </a:r>
                      <a:endParaRPr lang="es-CO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099563"/>
                  </a:ext>
                </a:extLst>
              </a:tr>
              <a:tr h="3747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Versión: 01</a:t>
                      </a:r>
                      <a:endParaRPr lang="es-CO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287067"/>
                  </a:ext>
                </a:extLst>
              </a:tr>
              <a:tr h="30367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Nombre del Proceso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 </a:t>
                      </a:r>
                      <a:r>
                        <a:rPr lang="es-CO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r>
                        <a:rPr lang="es-CO" sz="16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PROCESO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Vigencia: </a:t>
                      </a:r>
                      <a:endParaRPr lang="es-CO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112976"/>
                  </a:ext>
                </a:extLst>
              </a:tr>
              <a:tr h="30367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Página:</a:t>
                      </a:r>
                      <a:r>
                        <a:rPr lang="es-ES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de </a:t>
                      </a:r>
                      <a:endParaRPr lang="es-CO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842505"/>
                  </a:ext>
                </a:extLst>
              </a:tr>
            </a:tbl>
          </a:graphicData>
        </a:graphic>
      </p:graphicFrame>
      <p:pic>
        <p:nvPicPr>
          <p:cNvPr id="180" name="Imagen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7" y="-5115243"/>
            <a:ext cx="1590084" cy="120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Rectángulo 181">
            <a:extLst>
              <a:ext uri="{FF2B5EF4-FFF2-40B4-BE49-F238E27FC236}">
                <a16:creationId xmlns:a16="http://schemas.microsoft.com/office/drawing/2014/main" id="{0FF0C9D2-CF29-4CD9-B375-0FAC2620531F}"/>
              </a:ext>
            </a:extLst>
          </p:cNvPr>
          <p:cNvSpPr/>
          <p:nvPr/>
        </p:nvSpPr>
        <p:spPr>
          <a:xfrm>
            <a:off x="6413169" y="3360304"/>
            <a:ext cx="4536000" cy="12320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354523" y="-2650343"/>
            <a:ext cx="39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P</a:t>
            </a:r>
          </a:p>
        </p:txBody>
      </p:sp>
      <p:sp>
        <p:nvSpPr>
          <p:cNvPr id="157" name="CuadroTexto 156"/>
          <p:cNvSpPr txBox="1"/>
          <p:nvPr/>
        </p:nvSpPr>
        <p:spPr>
          <a:xfrm>
            <a:off x="6993315" y="-1127423"/>
            <a:ext cx="39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H</a:t>
            </a:r>
          </a:p>
        </p:txBody>
      </p:sp>
      <p:sp>
        <p:nvSpPr>
          <p:cNvPr id="158" name="CuadroTexto 157"/>
          <p:cNvSpPr txBox="1"/>
          <p:nvPr/>
        </p:nvSpPr>
        <p:spPr>
          <a:xfrm>
            <a:off x="10094818" y="-1108108"/>
            <a:ext cx="39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V</a:t>
            </a:r>
          </a:p>
        </p:txBody>
      </p:sp>
      <p:sp>
        <p:nvSpPr>
          <p:cNvPr id="159" name="CuadroTexto 158"/>
          <p:cNvSpPr txBox="1"/>
          <p:nvPr/>
        </p:nvSpPr>
        <p:spPr>
          <a:xfrm>
            <a:off x="8448510" y="447403"/>
            <a:ext cx="39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A</a:t>
            </a:r>
          </a:p>
        </p:txBody>
      </p:sp>
      <p:sp>
        <p:nvSpPr>
          <p:cNvPr id="170" name="CuadroTexto 169"/>
          <p:cNvSpPr txBox="1"/>
          <p:nvPr/>
        </p:nvSpPr>
        <p:spPr>
          <a:xfrm>
            <a:off x="16411476" y="7994526"/>
            <a:ext cx="1683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GE-PR01-FT03 </a:t>
            </a:r>
          </a:p>
          <a:p>
            <a:r>
              <a:rPr lang="es-CO" sz="1000" dirty="0"/>
              <a:t>Versión:  02</a:t>
            </a:r>
          </a:p>
          <a:p>
            <a:r>
              <a:rPr lang="es-CO" sz="1000" dirty="0"/>
              <a:t>Vigencia</a:t>
            </a:r>
            <a:r>
              <a:rPr lang="es-CO" sz="1000" dirty="0" smtClean="0"/>
              <a:t>: 26/04/2021 </a:t>
            </a:r>
            <a:endParaRPr lang="es-CO" sz="1000" dirty="0"/>
          </a:p>
        </p:txBody>
      </p:sp>
      <p:sp>
        <p:nvSpPr>
          <p:cNvPr id="171" name="Rectángulo 170">
            <a:extLst>
              <a:ext uri="{FF2B5EF4-FFF2-40B4-BE49-F238E27FC236}">
                <a16:creationId xmlns:a16="http://schemas.microsoft.com/office/drawing/2014/main" id="{C557E29A-08B2-4DA4-AF84-6162332E0F63}"/>
              </a:ext>
            </a:extLst>
          </p:cNvPr>
          <p:cNvSpPr/>
          <p:nvPr/>
        </p:nvSpPr>
        <p:spPr>
          <a:xfrm>
            <a:off x="552024" y="6404092"/>
            <a:ext cx="2052000" cy="1226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endParaRPr lang="es-CO" sz="129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2" name="Rectángulo 171">
            <a:extLst>
              <a:ext uri="{FF2B5EF4-FFF2-40B4-BE49-F238E27FC236}">
                <a16:creationId xmlns:a16="http://schemas.microsoft.com/office/drawing/2014/main" id="{3BAF0BC3-6F5A-4B5D-AAFD-27A5602DD333}"/>
              </a:ext>
            </a:extLst>
          </p:cNvPr>
          <p:cNvSpPr/>
          <p:nvPr/>
        </p:nvSpPr>
        <p:spPr>
          <a:xfrm>
            <a:off x="2946408" y="6382196"/>
            <a:ext cx="3240000" cy="1385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3" name="Rectángulo 172"/>
          <p:cNvSpPr/>
          <p:nvPr/>
        </p:nvSpPr>
        <p:spPr>
          <a:xfrm>
            <a:off x="6448030" y="6404086"/>
            <a:ext cx="4536000" cy="1381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174" name="Rectángulo 173">
            <a:extLst>
              <a:ext uri="{FF2B5EF4-FFF2-40B4-BE49-F238E27FC236}">
                <a16:creationId xmlns:a16="http://schemas.microsoft.com/office/drawing/2014/main" id="{8FE026A5-F929-4096-AFE8-2608491C36FC}"/>
              </a:ext>
            </a:extLst>
          </p:cNvPr>
          <p:cNvSpPr/>
          <p:nvPr/>
        </p:nvSpPr>
        <p:spPr>
          <a:xfrm>
            <a:off x="11333185" y="6411346"/>
            <a:ext cx="3195401" cy="14312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5" name="Rectángulo 174">
            <a:extLst>
              <a:ext uri="{FF2B5EF4-FFF2-40B4-BE49-F238E27FC236}">
                <a16:creationId xmlns:a16="http://schemas.microsoft.com/office/drawing/2014/main" id="{83D2FE7A-792D-488B-9B31-D615A148F077}"/>
              </a:ext>
            </a:extLst>
          </p:cNvPr>
          <p:cNvSpPr/>
          <p:nvPr/>
        </p:nvSpPr>
        <p:spPr>
          <a:xfrm>
            <a:off x="14919981" y="6531089"/>
            <a:ext cx="2088000" cy="1221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273" tIns="30137" rIns="60273" bIns="3013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CO" sz="1286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176" name="Conector recto 175">
            <a:extLst>
              <a:ext uri="{FF2B5EF4-FFF2-40B4-BE49-F238E27FC236}">
                <a16:creationId xmlns:a16="http://schemas.microsoft.com/office/drawing/2014/main" id="{5E288DCA-ED60-4788-80E8-A905525B0B78}"/>
              </a:ext>
            </a:extLst>
          </p:cNvPr>
          <p:cNvCxnSpPr>
            <a:cxnSpLocks/>
          </p:cNvCxnSpPr>
          <p:nvPr/>
        </p:nvCxnSpPr>
        <p:spPr>
          <a:xfrm flipH="1" flipV="1">
            <a:off x="6392687" y="3470104"/>
            <a:ext cx="55349" cy="5302299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8" name="CuadroTexto 117"/>
          <p:cNvSpPr txBox="1"/>
          <p:nvPr/>
        </p:nvSpPr>
        <p:spPr>
          <a:xfrm>
            <a:off x="6521354" y="8126072"/>
            <a:ext cx="4610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MEMORANDO DE APROBACIÓN: </a:t>
            </a:r>
          </a:p>
          <a:p>
            <a:endParaRPr lang="es-CO" dirty="0"/>
          </a:p>
        </p:txBody>
      </p:sp>
      <p:pic>
        <p:nvPicPr>
          <p:cNvPr id="121" name="Imagen 120">
            <a:extLst>
              <a:ext uri="{FF2B5EF4-FFF2-40B4-BE49-F238E27FC236}">
                <a16:creationId xmlns:a16="http://schemas.microsoft.com/office/drawing/2014/main" id="{CA92293A-B792-0849-B06E-FF57B5AAB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531" y="-4078479"/>
            <a:ext cx="1041400" cy="1079500"/>
          </a:xfrm>
          <a:prstGeom prst="rect">
            <a:avLst/>
          </a:prstGeom>
        </p:spPr>
      </p:pic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1DACE2DF-7FBE-254B-AF62-B686F50C3009}"/>
              </a:ext>
            </a:extLst>
          </p:cNvPr>
          <p:cNvCxnSpPr>
            <a:cxnSpLocks/>
          </p:cNvCxnSpPr>
          <p:nvPr/>
        </p:nvCxnSpPr>
        <p:spPr>
          <a:xfrm>
            <a:off x="8497309" y="-3421139"/>
            <a:ext cx="0" cy="608622"/>
          </a:xfrm>
          <a:prstGeom prst="line">
            <a:avLst/>
          </a:prstGeom>
          <a:ln>
            <a:solidFill>
              <a:srgbClr val="FC6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542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25373</TotalTime>
  <Words>153</Words>
  <Application>Microsoft Office PowerPoint</Application>
  <PresentationFormat>Personalizado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Mendoza Navarrete</dc:creator>
  <cp:lastModifiedBy>Carmen Patricia Pacheco</cp:lastModifiedBy>
  <cp:revision>166</cp:revision>
  <dcterms:created xsi:type="dcterms:W3CDTF">2020-06-11T16:26:51Z</dcterms:created>
  <dcterms:modified xsi:type="dcterms:W3CDTF">2021-04-27T18:57:56Z</dcterms:modified>
</cp:coreProperties>
</file>